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8" r:id="rId3"/>
    <p:sldId id="260" r:id="rId4"/>
    <p:sldId id="282" r:id="rId5"/>
    <p:sldId id="284" r:id="rId6"/>
    <p:sldId id="297" r:id="rId7"/>
    <p:sldId id="283" r:id="rId8"/>
    <p:sldId id="289" r:id="rId9"/>
    <p:sldId id="292" r:id="rId10"/>
    <p:sldId id="286" r:id="rId11"/>
    <p:sldId id="266" r:id="rId12"/>
    <p:sldId id="259" r:id="rId13"/>
    <p:sldId id="287" r:id="rId14"/>
    <p:sldId id="301" r:id="rId15"/>
    <p:sldId id="288" r:id="rId16"/>
    <p:sldId id="302" r:id="rId17"/>
    <p:sldId id="290" r:id="rId18"/>
    <p:sldId id="293" r:id="rId19"/>
    <p:sldId id="291" r:id="rId20"/>
    <p:sldId id="278" r:id="rId21"/>
    <p:sldId id="263" r:id="rId22"/>
    <p:sldId id="303" r:id="rId23"/>
    <p:sldId id="295" r:id="rId24"/>
    <p:sldId id="298" r:id="rId25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13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3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282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05E676-9C36-4E2A-B83B-B5E33826A8F9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48F336-24CE-4638-B0C7-0A03EF9FD4F9}">
      <dgm:prSet phldrT="[Tekst]" custT="1"/>
      <dgm:spPr>
        <a:solidFill>
          <a:srgbClr val="FFFF00"/>
        </a:solidFill>
      </dgm:spPr>
      <dgm:t>
        <a:bodyPr/>
        <a:lstStyle/>
        <a:p>
          <a:r>
            <a:rPr lang="zh-CN" altLang="en-US" sz="2400" b="1" dirty="0" smtClean="0">
              <a:solidFill>
                <a:schemeClr val="tx1"/>
              </a:solidFill>
            </a:rPr>
            <a:t>积极的</a:t>
          </a:r>
          <a:endParaRPr lang="en-US" altLang="zh-CN" sz="2400" b="1" dirty="0" smtClean="0">
            <a:solidFill>
              <a:schemeClr val="tx1"/>
            </a:solidFill>
          </a:endParaRPr>
        </a:p>
        <a:p>
          <a:r>
            <a:rPr lang="zh-CN" altLang="en-US" sz="2400" b="1" dirty="0" smtClean="0">
              <a:solidFill>
                <a:schemeClr val="tx1"/>
              </a:solidFill>
            </a:rPr>
            <a:t>未来领域</a:t>
          </a:r>
          <a:endParaRPr lang="en-US" sz="2400" b="1" dirty="0">
            <a:solidFill>
              <a:schemeClr val="tx1"/>
            </a:solidFill>
          </a:endParaRPr>
        </a:p>
      </dgm:t>
    </dgm:pt>
    <dgm:pt modelId="{46089211-A69D-43E2-BBAB-3B0F1A055131}" type="parTrans" cxnId="{19D9ECA2-B432-48CA-A368-A783D1EDFEFD}">
      <dgm:prSet/>
      <dgm:spPr/>
      <dgm:t>
        <a:bodyPr/>
        <a:lstStyle/>
        <a:p>
          <a:endParaRPr lang="en-US"/>
        </a:p>
      </dgm:t>
    </dgm:pt>
    <dgm:pt modelId="{26BD5D81-9447-44DA-9FE8-01FEBF73A937}" type="sibTrans" cxnId="{19D9ECA2-B432-48CA-A368-A783D1EDFEFD}">
      <dgm:prSet/>
      <dgm:spPr/>
      <dgm:t>
        <a:bodyPr/>
        <a:lstStyle/>
        <a:p>
          <a:endParaRPr lang="en-US"/>
        </a:p>
      </dgm:t>
    </dgm:pt>
    <dgm:pt modelId="{2A2CE9F1-E3C9-4212-85F3-B9E388784EF8}">
      <dgm:prSet phldrT="[Tekst]" custT="1"/>
      <dgm:spPr>
        <a:solidFill>
          <a:srgbClr val="3333FF"/>
        </a:solidFill>
      </dgm:spPr>
      <dgm:t>
        <a:bodyPr/>
        <a:lstStyle/>
        <a:p>
          <a:r>
            <a:rPr lang="zh-CN" altLang="en-US" sz="2000" b="1" dirty="0" smtClean="0">
              <a:solidFill>
                <a:srgbClr val="FFFF00"/>
              </a:solidFill>
            </a:rPr>
            <a:t>我们的</a:t>
          </a:r>
          <a:endParaRPr lang="en-US" altLang="zh-CN" sz="2000" b="1" dirty="0" smtClean="0">
            <a:solidFill>
              <a:srgbClr val="FFFF00"/>
            </a:solidFill>
          </a:endParaRPr>
        </a:p>
        <a:p>
          <a:r>
            <a:rPr lang="zh-CN" altLang="en-US" sz="2000" b="1" dirty="0" smtClean="0">
              <a:solidFill>
                <a:srgbClr val="FFFF00"/>
              </a:solidFill>
            </a:rPr>
            <a:t>共有目标</a:t>
          </a:r>
          <a:endParaRPr lang="en-US" sz="2000" b="1" dirty="0">
            <a:solidFill>
              <a:srgbClr val="FFFF00"/>
            </a:solidFill>
          </a:endParaRPr>
        </a:p>
      </dgm:t>
    </dgm:pt>
    <dgm:pt modelId="{C0B5BA49-8DEE-4750-9286-CFC41CBBB958}" type="parTrans" cxnId="{5720A407-317B-4981-A548-17E814FF3563}">
      <dgm:prSet/>
      <dgm:spPr/>
      <dgm:t>
        <a:bodyPr/>
        <a:lstStyle/>
        <a:p>
          <a:endParaRPr lang="en-US"/>
        </a:p>
      </dgm:t>
    </dgm:pt>
    <dgm:pt modelId="{CF04DFE1-3410-4233-9D0A-F47595A633FC}" type="sibTrans" cxnId="{5720A407-317B-4981-A548-17E814FF3563}">
      <dgm:prSet/>
      <dgm:spPr/>
      <dgm:t>
        <a:bodyPr/>
        <a:lstStyle/>
        <a:p>
          <a:endParaRPr lang="en-US"/>
        </a:p>
      </dgm:t>
    </dgm:pt>
    <dgm:pt modelId="{DE6B7BE6-581A-46EB-A86D-96DC8E70885E}">
      <dgm:prSet phldrT="[Tekst]" custT="1"/>
      <dgm:spPr>
        <a:solidFill>
          <a:srgbClr val="FF0000"/>
        </a:solidFill>
      </dgm:spPr>
      <dgm:t>
        <a:bodyPr/>
        <a:lstStyle/>
        <a:p>
          <a:r>
            <a:rPr lang="zh-CN" altLang="en-US" sz="2400" b="1" dirty="0" smtClean="0">
              <a:solidFill>
                <a:srgbClr val="FFFF00"/>
              </a:solidFill>
            </a:rPr>
            <a:t>我的</a:t>
          </a:r>
          <a:endParaRPr lang="en-US" altLang="zh-CN" sz="2400" b="1" dirty="0" smtClean="0">
            <a:solidFill>
              <a:srgbClr val="FFFF00"/>
            </a:solidFill>
          </a:endParaRPr>
        </a:p>
        <a:p>
          <a:r>
            <a:rPr lang="zh-CN" altLang="en-US" sz="2400" b="1" dirty="0" smtClean="0">
              <a:solidFill>
                <a:srgbClr val="FFFF00"/>
              </a:solidFill>
            </a:rPr>
            <a:t>想象力</a:t>
          </a:r>
          <a:endParaRPr lang="en-US" sz="2400" b="1" dirty="0">
            <a:solidFill>
              <a:srgbClr val="FFFF00"/>
            </a:solidFill>
          </a:endParaRPr>
        </a:p>
      </dgm:t>
    </dgm:pt>
    <dgm:pt modelId="{76D93C39-3426-42BD-A0DD-F987657FF4EE}" type="parTrans" cxnId="{EAF66A29-7F2D-4035-8412-70C12033182B}">
      <dgm:prSet/>
      <dgm:spPr/>
      <dgm:t>
        <a:bodyPr/>
        <a:lstStyle/>
        <a:p>
          <a:endParaRPr lang="en-US"/>
        </a:p>
      </dgm:t>
    </dgm:pt>
    <dgm:pt modelId="{F8209DE5-65EF-4582-9C34-88D7F4699A8A}" type="sibTrans" cxnId="{EAF66A29-7F2D-4035-8412-70C12033182B}">
      <dgm:prSet/>
      <dgm:spPr/>
      <dgm:t>
        <a:bodyPr/>
        <a:lstStyle/>
        <a:p>
          <a:endParaRPr lang="en-US"/>
        </a:p>
      </dgm:t>
    </dgm:pt>
    <dgm:pt modelId="{00972BA4-3AE6-4760-8F44-77A1C5F33ED7}">
      <dgm:prSet phldrT="[Tekst]" custT="1"/>
      <dgm:spPr>
        <a:solidFill>
          <a:srgbClr val="F135F5"/>
        </a:solidFill>
      </dgm:spPr>
      <dgm:t>
        <a:bodyPr/>
        <a:lstStyle/>
        <a:p>
          <a:r>
            <a:rPr lang="zh-CN" altLang="en-US" sz="2400" b="1" dirty="0" smtClean="0">
              <a:solidFill>
                <a:srgbClr val="FFFF00"/>
              </a:solidFill>
            </a:rPr>
            <a:t>你</a:t>
          </a:r>
          <a:endParaRPr lang="en-US" altLang="zh-CN" sz="2400" b="1" dirty="0" smtClean="0">
            <a:solidFill>
              <a:srgbClr val="FFFF00"/>
            </a:solidFill>
          </a:endParaRPr>
        </a:p>
        <a:p>
          <a:r>
            <a:rPr lang="zh-CN" altLang="en-US" sz="2400" b="1" dirty="0" smtClean="0">
              <a:solidFill>
                <a:srgbClr val="FFFF00"/>
              </a:solidFill>
            </a:rPr>
            <a:t>和我们</a:t>
          </a:r>
          <a:endParaRPr lang="en-US" sz="2400" b="1" dirty="0">
            <a:solidFill>
              <a:srgbClr val="FFFF00"/>
            </a:solidFill>
          </a:endParaRPr>
        </a:p>
      </dgm:t>
    </dgm:pt>
    <dgm:pt modelId="{31497CC7-346A-4D42-8DA1-3D8368A9A05B}" type="parTrans" cxnId="{B5E84A47-E7D6-45CB-AA69-11221C08235B}">
      <dgm:prSet/>
      <dgm:spPr/>
      <dgm:t>
        <a:bodyPr/>
        <a:lstStyle/>
        <a:p>
          <a:endParaRPr lang="en-US"/>
        </a:p>
      </dgm:t>
    </dgm:pt>
    <dgm:pt modelId="{F2CE3CF4-6EFD-4C1B-9AD6-4695C4AEC2D5}" type="sibTrans" cxnId="{B5E84A47-E7D6-45CB-AA69-11221C08235B}">
      <dgm:prSet/>
      <dgm:spPr/>
      <dgm:t>
        <a:bodyPr/>
        <a:lstStyle/>
        <a:p>
          <a:endParaRPr lang="en-US"/>
        </a:p>
      </dgm:t>
    </dgm:pt>
    <dgm:pt modelId="{BA9404D0-0B71-47EB-8984-00730806CAF1}" type="pres">
      <dgm:prSet presAssocID="{D905E676-9C36-4E2A-B83B-B5E33826A8F9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55C62C3-B147-429B-8920-AC4175AD8F2A}" type="pres">
      <dgm:prSet presAssocID="{D905E676-9C36-4E2A-B83B-B5E33826A8F9}" presName="comp1" presStyleCnt="0"/>
      <dgm:spPr/>
    </dgm:pt>
    <dgm:pt modelId="{B790CE5C-7801-4413-8714-E78D740D6CB5}" type="pres">
      <dgm:prSet presAssocID="{D905E676-9C36-4E2A-B83B-B5E33826A8F9}" presName="circle1" presStyleLbl="node1" presStyleIdx="0" presStyleCnt="4" custScaleX="147656" custLinFactNeighborX="32640" custLinFactNeighborY="3711"/>
      <dgm:spPr/>
      <dgm:t>
        <a:bodyPr/>
        <a:lstStyle/>
        <a:p>
          <a:endParaRPr lang="zh-CN" altLang="en-US"/>
        </a:p>
      </dgm:t>
    </dgm:pt>
    <dgm:pt modelId="{09BA743C-7120-470B-A234-5050A7C44F03}" type="pres">
      <dgm:prSet presAssocID="{D905E676-9C36-4E2A-B83B-B5E33826A8F9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7F0AFCA-31D4-4788-BCC1-E0A6D0E89393}" type="pres">
      <dgm:prSet presAssocID="{D905E676-9C36-4E2A-B83B-B5E33826A8F9}" presName="comp2" presStyleCnt="0"/>
      <dgm:spPr/>
    </dgm:pt>
    <dgm:pt modelId="{CE870CE9-2BE8-4906-8B01-5B062699352F}" type="pres">
      <dgm:prSet presAssocID="{D905E676-9C36-4E2A-B83B-B5E33826A8F9}" presName="circle2" presStyleLbl="node1" presStyleIdx="1" presStyleCnt="4" custScaleX="120458"/>
      <dgm:spPr/>
      <dgm:t>
        <a:bodyPr/>
        <a:lstStyle/>
        <a:p>
          <a:endParaRPr lang="zh-CN" altLang="en-US"/>
        </a:p>
      </dgm:t>
    </dgm:pt>
    <dgm:pt modelId="{C5758EA9-B840-41D3-807B-A0F8698AB68F}" type="pres">
      <dgm:prSet presAssocID="{D905E676-9C36-4E2A-B83B-B5E33826A8F9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8F8A55-5D25-4829-B38E-EF3EC82D28C4}" type="pres">
      <dgm:prSet presAssocID="{D905E676-9C36-4E2A-B83B-B5E33826A8F9}" presName="comp3" presStyleCnt="0"/>
      <dgm:spPr/>
    </dgm:pt>
    <dgm:pt modelId="{6A281A9B-FA32-4CA3-BB3B-00A101CA5332}" type="pres">
      <dgm:prSet presAssocID="{D905E676-9C36-4E2A-B83B-B5E33826A8F9}" presName="circle3" presStyleLbl="node1" presStyleIdx="2" presStyleCnt="4" custScaleX="118359"/>
      <dgm:spPr/>
      <dgm:t>
        <a:bodyPr/>
        <a:lstStyle/>
        <a:p>
          <a:endParaRPr lang="zh-CN" altLang="en-US"/>
        </a:p>
      </dgm:t>
    </dgm:pt>
    <dgm:pt modelId="{76821B39-018D-4576-9C73-BB85804BF5C8}" type="pres">
      <dgm:prSet presAssocID="{D905E676-9C36-4E2A-B83B-B5E33826A8F9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1847638-0E32-4591-9DDA-E0698B05DF09}" type="pres">
      <dgm:prSet presAssocID="{D905E676-9C36-4E2A-B83B-B5E33826A8F9}" presName="comp4" presStyleCnt="0"/>
      <dgm:spPr/>
    </dgm:pt>
    <dgm:pt modelId="{5D10ABBE-0575-4099-9C43-A6756ECD112D}" type="pres">
      <dgm:prSet presAssocID="{D905E676-9C36-4E2A-B83B-B5E33826A8F9}" presName="circle4" presStyleLbl="node1" presStyleIdx="3" presStyleCnt="4"/>
      <dgm:spPr/>
      <dgm:t>
        <a:bodyPr/>
        <a:lstStyle/>
        <a:p>
          <a:endParaRPr lang="zh-CN" altLang="en-US"/>
        </a:p>
      </dgm:t>
    </dgm:pt>
    <dgm:pt modelId="{F212F904-DBE2-4B01-9A23-D5905B74DD36}" type="pres">
      <dgm:prSet presAssocID="{D905E676-9C36-4E2A-B83B-B5E33826A8F9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72C97B5-D71C-4489-BF26-9D38C81C7810}" type="presOf" srcId="{00972BA4-3AE6-4760-8F44-77A1C5F33ED7}" destId="{5D10ABBE-0575-4099-9C43-A6756ECD112D}" srcOrd="0" destOrd="0" presId="urn:microsoft.com/office/officeart/2005/8/layout/venn2"/>
    <dgm:cxn modelId="{F4FF6DFF-29B0-49C4-85F6-7060208E67E5}" type="presOf" srcId="{00972BA4-3AE6-4760-8F44-77A1C5F33ED7}" destId="{F212F904-DBE2-4B01-9A23-D5905B74DD36}" srcOrd="1" destOrd="0" presId="urn:microsoft.com/office/officeart/2005/8/layout/venn2"/>
    <dgm:cxn modelId="{19D9ECA2-B432-48CA-A368-A783D1EDFEFD}" srcId="{D905E676-9C36-4E2A-B83B-B5E33826A8F9}" destId="{4348F336-24CE-4638-B0C7-0A03EF9FD4F9}" srcOrd="0" destOrd="0" parTransId="{46089211-A69D-43E2-BBAB-3B0F1A055131}" sibTransId="{26BD5D81-9447-44DA-9FE8-01FEBF73A937}"/>
    <dgm:cxn modelId="{399C524C-77CF-478B-B07E-A915A187318F}" type="presOf" srcId="{2A2CE9F1-E3C9-4212-85F3-B9E388784EF8}" destId="{CE870CE9-2BE8-4906-8B01-5B062699352F}" srcOrd="0" destOrd="0" presId="urn:microsoft.com/office/officeart/2005/8/layout/venn2"/>
    <dgm:cxn modelId="{A7643ACE-1FF4-457F-B59A-D6EF94400C82}" type="presOf" srcId="{D905E676-9C36-4E2A-B83B-B5E33826A8F9}" destId="{BA9404D0-0B71-47EB-8984-00730806CAF1}" srcOrd="0" destOrd="0" presId="urn:microsoft.com/office/officeart/2005/8/layout/venn2"/>
    <dgm:cxn modelId="{4B6FE201-303A-4DFD-AE09-3DB723E70673}" type="presOf" srcId="{DE6B7BE6-581A-46EB-A86D-96DC8E70885E}" destId="{6A281A9B-FA32-4CA3-BB3B-00A101CA5332}" srcOrd="0" destOrd="0" presId="urn:microsoft.com/office/officeart/2005/8/layout/venn2"/>
    <dgm:cxn modelId="{D5AD0F59-56B1-4F28-B792-568CE586538C}" type="presOf" srcId="{DE6B7BE6-581A-46EB-A86D-96DC8E70885E}" destId="{76821B39-018D-4576-9C73-BB85804BF5C8}" srcOrd="1" destOrd="0" presId="urn:microsoft.com/office/officeart/2005/8/layout/venn2"/>
    <dgm:cxn modelId="{B5E84A47-E7D6-45CB-AA69-11221C08235B}" srcId="{D905E676-9C36-4E2A-B83B-B5E33826A8F9}" destId="{00972BA4-3AE6-4760-8F44-77A1C5F33ED7}" srcOrd="3" destOrd="0" parTransId="{31497CC7-346A-4D42-8DA1-3D8368A9A05B}" sibTransId="{F2CE3CF4-6EFD-4C1B-9AD6-4695C4AEC2D5}"/>
    <dgm:cxn modelId="{65ACE3FD-0DF6-4C5E-8875-E6DEDDCFED7B}" type="presOf" srcId="{4348F336-24CE-4638-B0C7-0A03EF9FD4F9}" destId="{09BA743C-7120-470B-A234-5050A7C44F03}" srcOrd="1" destOrd="0" presId="urn:microsoft.com/office/officeart/2005/8/layout/venn2"/>
    <dgm:cxn modelId="{5720A407-317B-4981-A548-17E814FF3563}" srcId="{D905E676-9C36-4E2A-B83B-B5E33826A8F9}" destId="{2A2CE9F1-E3C9-4212-85F3-B9E388784EF8}" srcOrd="1" destOrd="0" parTransId="{C0B5BA49-8DEE-4750-9286-CFC41CBBB958}" sibTransId="{CF04DFE1-3410-4233-9D0A-F47595A633FC}"/>
    <dgm:cxn modelId="{EAF66A29-7F2D-4035-8412-70C12033182B}" srcId="{D905E676-9C36-4E2A-B83B-B5E33826A8F9}" destId="{DE6B7BE6-581A-46EB-A86D-96DC8E70885E}" srcOrd="2" destOrd="0" parTransId="{76D93C39-3426-42BD-A0DD-F987657FF4EE}" sibTransId="{F8209DE5-65EF-4582-9C34-88D7F4699A8A}"/>
    <dgm:cxn modelId="{AC5C157D-3C9C-4F92-9508-5F7B64399D9B}" type="presOf" srcId="{2A2CE9F1-E3C9-4212-85F3-B9E388784EF8}" destId="{C5758EA9-B840-41D3-807B-A0F8698AB68F}" srcOrd="1" destOrd="0" presId="urn:microsoft.com/office/officeart/2005/8/layout/venn2"/>
    <dgm:cxn modelId="{549FFC02-C423-44EA-86B8-2477E6801048}" type="presOf" srcId="{4348F336-24CE-4638-B0C7-0A03EF9FD4F9}" destId="{B790CE5C-7801-4413-8714-E78D740D6CB5}" srcOrd="0" destOrd="0" presId="urn:microsoft.com/office/officeart/2005/8/layout/venn2"/>
    <dgm:cxn modelId="{8AA90FE9-D895-48D9-837E-3980406E2109}" type="presParOf" srcId="{BA9404D0-0B71-47EB-8984-00730806CAF1}" destId="{755C62C3-B147-429B-8920-AC4175AD8F2A}" srcOrd="0" destOrd="0" presId="urn:microsoft.com/office/officeart/2005/8/layout/venn2"/>
    <dgm:cxn modelId="{AB3229CA-9E66-4EE4-BB10-5F11E95FD98F}" type="presParOf" srcId="{755C62C3-B147-429B-8920-AC4175AD8F2A}" destId="{B790CE5C-7801-4413-8714-E78D740D6CB5}" srcOrd="0" destOrd="0" presId="urn:microsoft.com/office/officeart/2005/8/layout/venn2"/>
    <dgm:cxn modelId="{5D29AC33-201F-4CB0-B095-A1C75DB644D4}" type="presParOf" srcId="{755C62C3-B147-429B-8920-AC4175AD8F2A}" destId="{09BA743C-7120-470B-A234-5050A7C44F03}" srcOrd="1" destOrd="0" presId="urn:microsoft.com/office/officeart/2005/8/layout/venn2"/>
    <dgm:cxn modelId="{D0DA6706-CA0F-4DB7-9823-30ADB8818EEB}" type="presParOf" srcId="{BA9404D0-0B71-47EB-8984-00730806CAF1}" destId="{B7F0AFCA-31D4-4788-BCC1-E0A6D0E89393}" srcOrd="1" destOrd="0" presId="urn:microsoft.com/office/officeart/2005/8/layout/venn2"/>
    <dgm:cxn modelId="{5FBA7484-E223-495A-B225-229A7CFB11D7}" type="presParOf" srcId="{B7F0AFCA-31D4-4788-BCC1-E0A6D0E89393}" destId="{CE870CE9-2BE8-4906-8B01-5B062699352F}" srcOrd="0" destOrd="0" presId="urn:microsoft.com/office/officeart/2005/8/layout/venn2"/>
    <dgm:cxn modelId="{B69CB632-4029-4E41-A548-F4C2E4A390AB}" type="presParOf" srcId="{B7F0AFCA-31D4-4788-BCC1-E0A6D0E89393}" destId="{C5758EA9-B840-41D3-807B-A0F8698AB68F}" srcOrd="1" destOrd="0" presId="urn:microsoft.com/office/officeart/2005/8/layout/venn2"/>
    <dgm:cxn modelId="{8FBA67CF-75C8-4BDC-BA29-75AB96E94DBA}" type="presParOf" srcId="{BA9404D0-0B71-47EB-8984-00730806CAF1}" destId="{398F8A55-5D25-4829-B38E-EF3EC82D28C4}" srcOrd="2" destOrd="0" presId="urn:microsoft.com/office/officeart/2005/8/layout/venn2"/>
    <dgm:cxn modelId="{007F4869-5432-47FC-B7D4-E8781FF935B2}" type="presParOf" srcId="{398F8A55-5D25-4829-B38E-EF3EC82D28C4}" destId="{6A281A9B-FA32-4CA3-BB3B-00A101CA5332}" srcOrd="0" destOrd="0" presId="urn:microsoft.com/office/officeart/2005/8/layout/venn2"/>
    <dgm:cxn modelId="{CD235023-86D9-45A6-8FDC-367D480AA068}" type="presParOf" srcId="{398F8A55-5D25-4829-B38E-EF3EC82D28C4}" destId="{76821B39-018D-4576-9C73-BB85804BF5C8}" srcOrd="1" destOrd="0" presId="urn:microsoft.com/office/officeart/2005/8/layout/venn2"/>
    <dgm:cxn modelId="{187D2C3A-AA2E-462E-A6DD-6F8363F2EF2F}" type="presParOf" srcId="{BA9404D0-0B71-47EB-8984-00730806CAF1}" destId="{71847638-0E32-4591-9DDA-E0698B05DF09}" srcOrd="3" destOrd="0" presId="urn:microsoft.com/office/officeart/2005/8/layout/venn2"/>
    <dgm:cxn modelId="{CC819E64-8D4B-4BD1-85B9-559BC4263C1A}" type="presParOf" srcId="{71847638-0E32-4591-9DDA-E0698B05DF09}" destId="{5D10ABBE-0575-4099-9C43-A6756ECD112D}" srcOrd="0" destOrd="0" presId="urn:microsoft.com/office/officeart/2005/8/layout/venn2"/>
    <dgm:cxn modelId="{7216653C-CD28-4128-847E-9A3348BDD323}" type="presParOf" srcId="{71847638-0E32-4591-9DDA-E0698B05DF09}" destId="{F212F904-DBE2-4B01-9A23-D5905B74DD36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0CE5C-7801-4413-8714-E78D740D6CB5}">
      <dsp:nvSpPr>
        <dsp:cNvPr id="0" name=""/>
        <dsp:cNvSpPr/>
      </dsp:nvSpPr>
      <dsp:spPr>
        <a:xfrm>
          <a:off x="127013" y="0"/>
          <a:ext cx="8000986" cy="541866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solidFill>
                <a:schemeClr val="tx1"/>
              </a:solidFill>
            </a:rPr>
            <a:t>积极的</a:t>
          </a:r>
          <a:endParaRPr lang="en-US" altLang="zh-CN" sz="2400" b="1" kern="1200" dirty="0" smtClean="0">
            <a:solidFill>
              <a:schemeClr val="tx1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solidFill>
                <a:schemeClr val="tx1"/>
              </a:solidFill>
            </a:rPr>
            <a:t>未来领域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3008968" y="270933"/>
        <a:ext cx="2237075" cy="812800"/>
      </dsp:txXfrm>
    </dsp:sp>
    <dsp:sp modelId="{CE870CE9-2BE8-4906-8B01-5B062699352F}">
      <dsp:nvSpPr>
        <dsp:cNvPr id="0" name=""/>
        <dsp:cNvSpPr/>
      </dsp:nvSpPr>
      <dsp:spPr>
        <a:xfrm>
          <a:off x="1453112" y="1083733"/>
          <a:ext cx="5221774" cy="4334933"/>
        </a:xfrm>
        <a:prstGeom prst="ellipse">
          <a:avLst/>
        </a:prstGeom>
        <a:solidFill>
          <a:srgbClr val="3333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solidFill>
                <a:srgbClr val="FFFF00"/>
              </a:solidFill>
            </a:rPr>
            <a:t>我们的</a:t>
          </a:r>
          <a:endParaRPr lang="en-US" altLang="zh-CN" sz="2000" b="1" kern="1200" dirty="0" smtClean="0">
            <a:solidFill>
              <a:srgbClr val="FFFF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solidFill>
                <a:srgbClr val="FFFF00"/>
              </a:solidFill>
            </a:rPr>
            <a:t>共有目标</a:t>
          </a:r>
          <a:endParaRPr lang="en-US" sz="2000" b="1" kern="1200" dirty="0">
            <a:solidFill>
              <a:srgbClr val="FFFF00"/>
            </a:solidFill>
          </a:endParaRPr>
        </a:p>
      </dsp:txBody>
      <dsp:txXfrm>
        <a:off x="3151494" y="1343829"/>
        <a:ext cx="1825010" cy="780288"/>
      </dsp:txXfrm>
    </dsp:sp>
    <dsp:sp modelId="{6A281A9B-FA32-4CA3-BB3B-00A101CA5332}">
      <dsp:nvSpPr>
        <dsp:cNvPr id="0" name=""/>
        <dsp:cNvSpPr/>
      </dsp:nvSpPr>
      <dsp:spPr>
        <a:xfrm>
          <a:off x="2139955" y="2167466"/>
          <a:ext cx="3848088" cy="3251200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solidFill>
                <a:srgbClr val="FFFF00"/>
              </a:solidFill>
            </a:rPr>
            <a:t>我的</a:t>
          </a:r>
          <a:endParaRPr lang="en-US" altLang="zh-CN" sz="2400" b="1" kern="1200" dirty="0" smtClean="0">
            <a:solidFill>
              <a:srgbClr val="FFFF00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solidFill>
                <a:srgbClr val="FFFF00"/>
              </a:solidFill>
            </a:rPr>
            <a:t>想象力</a:t>
          </a:r>
          <a:endParaRPr lang="en-US" sz="2400" b="1" kern="1200" dirty="0">
            <a:solidFill>
              <a:srgbClr val="FFFF00"/>
            </a:solidFill>
          </a:endParaRPr>
        </a:p>
      </dsp:txBody>
      <dsp:txXfrm>
        <a:off x="3167395" y="2411306"/>
        <a:ext cx="1793209" cy="731520"/>
      </dsp:txXfrm>
    </dsp:sp>
    <dsp:sp modelId="{5D10ABBE-0575-4099-9C43-A6756ECD112D}">
      <dsp:nvSpPr>
        <dsp:cNvPr id="0" name=""/>
        <dsp:cNvSpPr/>
      </dsp:nvSpPr>
      <dsp:spPr>
        <a:xfrm>
          <a:off x="2980266" y="3251200"/>
          <a:ext cx="2167466" cy="2167466"/>
        </a:xfrm>
        <a:prstGeom prst="ellipse">
          <a:avLst/>
        </a:prstGeom>
        <a:solidFill>
          <a:srgbClr val="F135F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solidFill>
                <a:srgbClr val="FFFF00"/>
              </a:solidFill>
            </a:rPr>
            <a:t>你</a:t>
          </a:r>
          <a:endParaRPr lang="en-US" altLang="zh-CN" sz="2400" b="1" kern="1200" dirty="0" smtClean="0">
            <a:solidFill>
              <a:srgbClr val="FFFF00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solidFill>
                <a:srgbClr val="FFFF00"/>
              </a:solidFill>
            </a:rPr>
            <a:t>和我们</a:t>
          </a:r>
          <a:endParaRPr lang="en-US" sz="2400" b="1" kern="1200" dirty="0">
            <a:solidFill>
              <a:srgbClr val="FFFF00"/>
            </a:solidFill>
          </a:endParaRPr>
        </a:p>
      </dsp:txBody>
      <dsp:txXfrm>
        <a:off x="3297684" y="3793066"/>
        <a:ext cx="1532630" cy="10837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xmlns="" id="{8CEFB0BA-1E96-4195-913C-D6764D06D0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5A66B530-F439-4D97-9780-48319C9AD9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D34DC-9028-4115-8B60-9ABEAD294A4E}" type="datetime1">
              <a:rPr lang="nl-NL" smtClean="0"/>
              <a:t>11-5-2020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6B1B6C43-6AC1-49DA-B19C-A384CC4982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D4D2C2AB-691D-401A-B7DF-CD37200D98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36BB6-1D66-4DC7-A0C7-DFAE7C9C31B2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39589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E76BF-09CC-4D15-AFEE-EE4A3A135B02}" type="datetime1">
              <a:rPr lang="nl-NL" smtClean="0"/>
              <a:pPr/>
              <a:t>11-5-2020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4552F-067B-42B9-8820-D5460D6F9755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7440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4552F-067B-42B9-8820-D5460D6F9755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0748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4552F-067B-42B9-8820-D5460D6F9755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8289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4552F-067B-42B9-8820-D5460D6F9755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7338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4552F-067B-42B9-8820-D5460D6F9755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5537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4552F-067B-42B9-8820-D5460D6F9755}" type="slidenum">
              <a:rPr lang="nl-NL" smtClean="0"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69369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4552F-067B-42B9-8820-D5460D6F9755}" type="slidenum">
              <a:rPr lang="nl-NL" smtClean="0"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6069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4552F-067B-42B9-8820-D5460D6F9755}" type="slidenum">
              <a:rPr lang="nl-NL" smtClean="0"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1875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4552F-067B-42B9-8820-D5460D6F9755}" type="slidenum">
              <a:rPr lang="nl-NL" smtClean="0"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889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 1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el 61">
            <a:extLst>
              <a:ext uri="{FF2B5EF4-FFF2-40B4-BE49-F238E27FC236}">
                <a16:creationId xmlns:a16="http://schemas.microsoft.com/office/drawing/2014/main" xmlns="" id="{5D5F5A74-372F-4F1B-A8D6-C19F24AC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89" y="2873650"/>
            <a:ext cx="5494867" cy="612648"/>
          </a:xfrm>
          <a:prstGeom prst="rect">
            <a:avLst/>
          </a:prstGeom>
          <a:effectLst>
            <a:outerShdw blurRad="50800" dist="38100" dir="5400000" algn="t" rotWithShape="0">
              <a:prstClr val="black"/>
            </a:outerShdw>
          </a:effectLst>
          <a:scene3d>
            <a:camera prst="orthographicFront">
              <a:rot lat="600000" lon="20399999" rev="21180000"/>
            </a:camera>
            <a:lightRig rig="threePt" dir="t"/>
          </a:scene3d>
        </p:spPr>
        <p:txBody>
          <a:bodyPr rtlCol="0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5462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 1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el 61">
            <a:extLst>
              <a:ext uri="{FF2B5EF4-FFF2-40B4-BE49-F238E27FC236}">
                <a16:creationId xmlns:a16="http://schemas.microsoft.com/office/drawing/2014/main" xmlns="" id="{5D5F5A74-372F-4F1B-A8D6-C19F24AC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177" y="3023292"/>
            <a:ext cx="5495544" cy="612648"/>
          </a:xfrm>
          <a:prstGeom prst="rect">
            <a:avLst/>
          </a:prstGeom>
          <a:effectLst>
            <a:outerShdw blurRad="50800" dist="38100" dir="5400000" algn="t" rotWithShape="0">
              <a:prstClr val="black"/>
            </a:outerShdw>
          </a:effectLst>
          <a:scene3d>
            <a:camera prst="orthographicFront">
              <a:rot lat="0" lon="1799953" rev="0"/>
            </a:camera>
            <a:lightRig rig="threePt" dir="t"/>
          </a:scene3d>
        </p:spPr>
        <p:txBody>
          <a:bodyPr rtlCol="0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328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 2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EF0041C-B704-4753-8B6B-6FB28159D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2" y="2869409"/>
            <a:ext cx="10515600" cy="1325563"/>
          </a:xfrm>
          <a:prstGeom prst="rect">
            <a:avLst/>
          </a:prstGeom>
          <a:effectLst>
            <a:outerShdw blurRad="50800" dist="38100" dir="5400000" algn="t" rotWithShape="0">
              <a:prstClr val="black"/>
            </a:outerShdw>
          </a:effectLst>
          <a:scene3d>
            <a:camera prst="orthographicFront">
              <a:rot lat="21000000" lon="600000" rev="0"/>
            </a:camera>
            <a:lightRig rig="threePt" dir="t"/>
          </a:scene3d>
        </p:spPr>
        <p:txBody>
          <a:bodyPr rtlCol="0" anchor="ctr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3816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 2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EF0041C-B704-4753-8B6B-6FB28159D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23" y="2997744"/>
            <a:ext cx="10515600" cy="1325563"/>
          </a:xfrm>
          <a:prstGeom prst="rect">
            <a:avLst/>
          </a:prstGeom>
          <a:effectLst>
            <a:outerShdw blurRad="50800" dist="38100" dir="5400000" algn="t" rotWithShape="0">
              <a:prstClr val="black"/>
            </a:outerShdw>
          </a:effectLst>
          <a:scene3d>
            <a:camera prst="orthographicFront">
              <a:rot lat="0" lon="21000000" rev="0"/>
            </a:camera>
            <a:lightRig rig="threePt" dir="t"/>
          </a:scene3d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07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89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0" r:id="rId3"/>
    <p:sldLayoutId id="21474836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xmlns="" id="{70F95581-0E7E-4B49-8494-D1C5C12EEBB3}"/>
              </a:ext>
            </a:extLst>
          </p:cNvPr>
          <p:cNvSpPr/>
          <p:nvPr/>
        </p:nvSpPr>
        <p:spPr>
          <a:xfrm rot="10800000">
            <a:off x="2489641" y="2635253"/>
            <a:ext cx="3942183" cy="3780143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xmlns="" id="{6133EA95-E5DA-4746-8F74-6A75A91BE49E}"/>
              </a:ext>
            </a:extLst>
          </p:cNvPr>
          <p:cNvSpPr/>
          <p:nvPr/>
        </p:nvSpPr>
        <p:spPr>
          <a:xfrm>
            <a:off x="4615520" y="2227369"/>
            <a:ext cx="2362400" cy="2265296"/>
          </a:xfrm>
          <a:prstGeom prst="triangle">
            <a:avLst/>
          </a:prstGeom>
          <a:solidFill>
            <a:schemeClr val="accent4">
              <a:alpha val="20000"/>
            </a:schemeClr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xmlns="" id="{6814F6E8-206C-4B4B-96DE-1C89E39C2EA4}"/>
              </a:ext>
            </a:extLst>
          </p:cNvPr>
          <p:cNvSpPr/>
          <p:nvPr/>
        </p:nvSpPr>
        <p:spPr>
          <a:xfrm>
            <a:off x="5133557" y="3526952"/>
            <a:ext cx="2362400" cy="2265296"/>
          </a:xfrm>
          <a:prstGeom prst="triangle">
            <a:avLst/>
          </a:prstGeom>
          <a:solidFill>
            <a:schemeClr val="accent6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xmlns="" id="{F3309E3E-6B5E-466A-B6CB-4F55A5E5FC51}"/>
              </a:ext>
            </a:extLst>
          </p:cNvPr>
          <p:cNvSpPr/>
          <p:nvPr/>
        </p:nvSpPr>
        <p:spPr>
          <a:xfrm>
            <a:off x="4529664" y="3552493"/>
            <a:ext cx="2362400" cy="2265296"/>
          </a:xfrm>
          <a:prstGeom prst="triangle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0" name="Gelijkbenige driehoek 9">
            <a:extLst>
              <a:ext uri="{FF2B5EF4-FFF2-40B4-BE49-F238E27FC236}">
                <a16:creationId xmlns:a16="http://schemas.microsoft.com/office/drawing/2014/main" xmlns="" id="{597FD3E3-3443-49C2-BA6B-CFF88E49FD47}"/>
              </a:ext>
            </a:extLst>
          </p:cNvPr>
          <p:cNvSpPr/>
          <p:nvPr/>
        </p:nvSpPr>
        <p:spPr>
          <a:xfrm>
            <a:off x="4580512" y="3247901"/>
            <a:ext cx="2513382" cy="2410072"/>
          </a:xfrm>
          <a:prstGeom prst="triangl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1" name="Gelijkbenige driehoek 10">
            <a:extLst>
              <a:ext uri="{FF2B5EF4-FFF2-40B4-BE49-F238E27FC236}">
                <a16:creationId xmlns:a16="http://schemas.microsoft.com/office/drawing/2014/main" xmlns="" id="{4D749BE7-527A-45EF-939C-C4AEFE17FC55}"/>
              </a:ext>
            </a:extLst>
          </p:cNvPr>
          <p:cNvSpPr/>
          <p:nvPr/>
        </p:nvSpPr>
        <p:spPr>
          <a:xfrm rot="10800000">
            <a:off x="-67060" y="2219294"/>
            <a:ext cx="4577071" cy="4063768"/>
          </a:xfrm>
          <a:prstGeom prst="triangle">
            <a:avLst/>
          </a:prstGeom>
          <a:noFill/>
          <a:ln>
            <a:solidFill>
              <a:schemeClr val="tx1"/>
            </a:solidFill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2" name="Gelijkbenige driehoek 18">
            <a:extLst>
              <a:ext uri="{FF2B5EF4-FFF2-40B4-BE49-F238E27FC236}">
                <a16:creationId xmlns:a16="http://schemas.microsoft.com/office/drawing/2014/main" xmlns="" id="{D0A0B013-499E-4953-B7CB-28E6239A307F}"/>
              </a:ext>
            </a:extLst>
          </p:cNvPr>
          <p:cNvSpPr/>
          <p:nvPr/>
        </p:nvSpPr>
        <p:spPr>
          <a:xfrm>
            <a:off x="5285254" y="733454"/>
            <a:ext cx="2507617" cy="3242337"/>
          </a:xfrm>
          <a:custGeom>
            <a:avLst/>
            <a:gdLst>
              <a:gd name="connsiteX0" fmla="*/ 0 w 3584246"/>
              <a:gd name="connsiteY0" fmla="*/ 3089867 h 3089867"/>
              <a:gd name="connsiteX1" fmla="*/ 1792123 w 3584246"/>
              <a:gd name="connsiteY1" fmla="*/ 0 h 3089867"/>
              <a:gd name="connsiteX2" fmla="*/ 3584246 w 3584246"/>
              <a:gd name="connsiteY2" fmla="*/ 3089867 h 3089867"/>
              <a:gd name="connsiteX3" fmla="*/ 0 w 3584246"/>
              <a:gd name="connsiteY3" fmla="*/ 3089867 h 3089867"/>
              <a:gd name="connsiteX0" fmla="*/ 0 w 3584246"/>
              <a:gd name="connsiteY0" fmla="*/ 3089867 h 3089867"/>
              <a:gd name="connsiteX1" fmla="*/ 1792123 w 3584246"/>
              <a:gd name="connsiteY1" fmla="*/ 0 h 3089867"/>
              <a:gd name="connsiteX2" fmla="*/ 2392795 w 3584246"/>
              <a:gd name="connsiteY2" fmla="*/ 1028006 h 3089867"/>
              <a:gd name="connsiteX3" fmla="*/ 3584246 w 3584246"/>
              <a:gd name="connsiteY3" fmla="*/ 3089867 h 3089867"/>
              <a:gd name="connsiteX4" fmla="*/ 0 w 3584246"/>
              <a:gd name="connsiteY4" fmla="*/ 3089867 h 3089867"/>
              <a:gd name="connsiteX0" fmla="*/ 0 w 3584246"/>
              <a:gd name="connsiteY0" fmla="*/ 3089867 h 3093873"/>
              <a:gd name="connsiteX1" fmla="*/ 1792123 w 3584246"/>
              <a:gd name="connsiteY1" fmla="*/ 0 h 3093873"/>
              <a:gd name="connsiteX2" fmla="*/ 2392795 w 3584246"/>
              <a:gd name="connsiteY2" fmla="*/ 1028006 h 3093873"/>
              <a:gd name="connsiteX3" fmla="*/ 3584246 w 3584246"/>
              <a:gd name="connsiteY3" fmla="*/ 3089867 h 3093873"/>
              <a:gd name="connsiteX4" fmla="*/ 1605395 w 3584246"/>
              <a:gd name="connsiteY4" fmla="*/ 3093873 h 3093873"/>
              <a:gd name="connsiteX5" fmla="*/ 0 w 3584246"/>
              <a:gd name="connsiteY5" fmla="*/ 3089867 h 3093873"/>
              <a:gd name="connsiteX0" fmla="*/ 0 w 2392795"/>
              <a:gd name="connsiteY0" fmla="*/ 3089867 h 3093873"/>
              <a:gd name="connsiteX1" fmla="*/ 1792123 w 2392795"/>
              <a:gd name="connsiteY1" fmla="*/ 0 h 3093873"/>
              <a:gd name="connsiteX2" fmla="*/ 2392795 w 2392795"/>
              <a:gd name="connsiteY2" fmla="*/ 1028006 h 3093873"/>
              <a:gd name="connsiteX3" fmla="*/ 2009446 w 2392795"/>
              <a:gd name="connsiteY3" fmla="*/ 2040000 h 3093873"/>
              <a:gd name="connsiteX4" fmla="*/ 1605395 w 2392795"/>
              <a:gd name="connsiteY4" fmla="*/ 3093873 h 3093873"/>
              <a:gd name="connsiteX5" fmla="*/ 0 w 2392795"/>
              <a:gd name="connsiteY5" fmla="*/ 3089867 h 3093873"/>
              <a:gd name="connsiteX0" fmla="*/ 0 w 2392795"/>
              <a:gd name="connsiteY0" fmla="*/ 3089867 h 3093873"/>
              <a:gd name="connsiteX1" fmla="*/ 1792123 w 2392795"/>
              <a:gd name="connsiteY1" fmla="*/ 0 h 3093873"/>
              <a:gd name="connsiteX2" fmla="*/ 2392795 w 2392795"/>
              <a:gd name="connsiteY2" fmla="*/ 1028006 h 3093873"/>
              <a:gd name="connsiteX3" fmla="*/ 2009446 w 2392795"/>
              <a:gd name="connsiteY3" fmla="*/ 2040000 h 3093873"/>
              <a:gd name="connsiteX4" fmla="*/ 1486862 w 2392795"/>
              <a:gd name="connsiteY4" fmla="*/ 3093873 h 3093873"/>
              <a:gd name="connsiteX5" fmla="*/ 0 w 2392795"/>
              <a:gd name="connsiteY5" fmla="*/ 3089867 h 3093873"/>
              <a:gd name="connsiteX0" fmla="*/ 0 w 2392795"/>
              <a:gd name="connsiteY0" fmla="*/ 3089867 h 3093873"/>
              <a:gd name="connsiteX1" fmla="*/ 1792123 w 2392795"/>
              <a:gd name="connsiteY1" fmla="*/ 0 h 3093873"/>
              <a:gd name="connsiteX2" fmla="*/ 2392795 w 2392795"/>
              <a:gd name="connsiteY2" fmla="*/ 1028006 h 3093873"/>
              <a:gd name="connsiteX3" fmla="*/ 1967112 w 2392795"/>
              <a:gd name="connsiteY3" fmla="*/ 2040000 h 3093873"/>
              <a:gd name="connsiteX4" fmla="*/ 1486862 w 2392795"/>
              <a:gd name="connsiteY4" fmla="*/ 3093873 h 3093873"/>
              <a:gd name="connsiteX5" fmla="*/ 0 w 2392795"/>
              <a:gd name="connsiteY5" fmla="*/ 3089867 h 3093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2795" h="3093873">
                <a:moveTo>
                  <a:pt x="0" y="3089867"/>
                </a:moveTo>
                <a:lnTo>
                  <a:pt x="1792123" y="0"/>
                </a:lnTo>
                <a:lnTo>
                  <a:pt x="2392795" y="1028006"/>
                </a:lnTo>
                <a:lnTo>
                  <a:pt x="1967112" y="2040000"/>
                </a:lnTo>
                <a:lnTo>
                  <a:pt x="1486862" y="3093873"/>
                </a:lnTo>
                <a:lnTo>
                  <a:pt x="0" y="3089867"/>
                </a:lnTo>
                <a:close/>
              </a:path>
            </a:pathLst>
          </a:cu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3" name="Gelijkbenige driehoek 12">
            <a:extLst>
              <a:ext uri="{FF2B5EF4-FFF2-40B4-BE49-F238E27FC236}">
                <a16:creationId xmlns:a16="http://schemas.microsoft.com/office/drawing/2014/main" xmlns="" id="{1283BC25-B4A9-4FAF-BA45-22835DDD4872}"/>
              </a:ext>
            </a:extLst>
          </p:cNvPr>
          <p:cNvSpPr/>
          <p:nvPr/>
        </p:nvSpPr>
        <p:spPr>
          <a:xfrm>
            <a:off x="-574153" y="4015624"/>
            <a:ext cx="2687535" cy="2316841"/>
          </a:xfrm>
          <a:prstGeom prst="triangle">
            <a:avLst/>
          </a:prstGeom>
          <a:solidFill>
            <a:schemeClr val="accent4">
              <a:alpha val="25000"/>
            </a:schemeClr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xmlns="" id="{E10CC4E0-7C56-46FB-92B0-4DA36084930F}"/>
              </a:ext>
            </a:extLst>
          </p:cNvPr>
          <p:cNvSpPr/>
          <p:nvPr/>
        </p:nvSpPr>
        <p:spPr>
          <a:xfrm>
            <a:off x="839040" y="869944"/>
            <a:ext cx="703810" cy="703810"/>
          </a:xfrm>
          <a:prstGeom prst="ellipse">
            <a:avLst/>
          </a:prstGeom>
          <a:solidFill>
            <a:schemeClr val="accent3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xmlns="" id="{2D2EBA0F-8927-4A45-B27E-4ED9423A0DC1}"/>
              </a:ext>
            </a:extLst>
          </p:cNvPr>
          <p:cNvSpPr/>
          <p:nvPr/>
        </p:nvSpPr>
        <p:spPr>
          <a:xfrm>
            <a:off x="1008066" y="1038969"/>
            <a:ext cx="374073" cy="37407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xmlns="" id="{A6878699-10E9-4663-98D7-DF833CDD2F6C}"/>
              </a:ext>
            </a:extLst>
          </p:cNvPr>
          <p:cNvSpPr/>
          <p:nvPr/>
        </p:nvSpPr>
        <p:spPr>
          <a:xfrm>
            <a:off x="443627" y="222500"/>
            <a:ext cx="152401" cy="152401"/>
          </a:xfrm>
          <a:prstGeom prst="ellips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7" name="Gelijkbenige driehoek 16">
            <a:extLst>
              <a:ext uri="{FF2B5EF4-FFF2-40B4-BE49-F238E27FC236}">
                <a16:creationId xmlns:a16="http://schemas.microsoft.com/office/drawing/2014/main" xmlns="" id="{793E9C72-C61F-4CB5-9513-1F233A7F53A0}"/>
              </a:ext>
            </a:extLst>
          </p:cNvPr>
          <p:cNvSpPr/>
          <p:nvPr/>
        </p:nvSpPr>
        <p:spPr>
          <a:xfrm>
            <a:off x="-1649258" y="3678153"/>
            <a:ext cx="3567822" cy="3075709"/>
          </a:xfrm>
          <a:prstGeom prst="triangle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8" name="Rechthoek 14">
            <a:extLst>
              <a:ext uri="{FF2B5EF4-FFF2-40B4-BE49-F238E27FC236}">
                <a16:creationId xmlns:a16="http://schemas.microsoft.com/office/drawing/2014/main" xmlns="" id="{66C926C0-4ED9-46B9-9F9B-31F0DDA5BE26}"/>
              </a:ext>
            </a:extLst>
          </p:cNvPr>
          <p:cNvSpPr/>
          <p:nvPr/>
        </p:nvSpPr>
        <p:spPr>
          <a:xfrm>
            <a:off x="298783" y="2602626"/>
            <a:ext cx="10068241" cy="1230800"/>
          </a:xfrm>
          <a:custGeom>
            <a:avLst/>
            <a:gdLst>
              <a:gd name="connsiteX0" fmla="*/ 0 w 6510867"/>
              <a:gd name="connsiteY0" fmla="*/ 0 h 1574800"/>
              <a:gd name="connsiteX1" fmla="*/ 6510867 w 6510867"/>
              <a:gd name="connsiteY1" fmla="*/ 0 h 1574800"/>
              <a:gd name="connsiteX2" fmla="*/ 6510867 w 6510867"/>
              <a:gd name="connsiteY2" fmla="*/ 1574800 h 1574800"/>
              <a:gd name="connsiteX3" fmla="*/ 0 w 6510867"/>
              <a:gd name="connsiteY3" fmla="*/ 1574800 h 1574800"/>
              <a:gd name="connsiteX4" fmla="*/ 0 w 6510867"/>
              <a:gd name="connsiteY4" fmla="*/ 0 h 1574800"/>
              <a:gd name="connsiteX0" fmla="*/ 0 w 6510867"/>
              <a:gd name="connsiteY0" fmla="*/ 0 h 1574800"/>
              <a:gd name="connsiteX1" fmla="*/ 4859867 w 6510867"/>
              <a:gd name="connsiteY1" fmla="*/ 0 h 1574800"/>
              <a:gd name="connsiteX2" fmla="*/ 6510867 w 6510867"/>
              <a:gd name="connsiteY2" fmla="*/ 1574800 h 1574800"/>
              <a:gd name="connsiteX3" fmla="*/ 0 w 6510867"/>
              <a:gd name="connsiteY3" fmla="*/ 1574800 h 1574800"/>
              <a:gd name="connsiteX4" fmla="*/ 0 w 6510867"/>
              <a:gd name="connsiteY4" fmla="*/ 0 h 1574800"/>
              <a:gd name="connsiteX0" fmla="*/ 0 w 6047840"/>
              <a:gd name="connsiteY0" fmla="*/ 0 h 1574800"/>
              <a:gd name="connsiteX1" fmla="*/ 4859867 w 6047840"/>
              <a:gd name="connsiteY1" fmla="*/ 0 h 1574800"/>
              <a:gd name="connsiteX2" fmla="*/ 6047840 w 6047840"/>
              <a:gd name="connsiteY2" fmla="*/ 1574800 h 1574800"/>
              <a:gd name="connsiteX3" fmla="*/ 0 w 6047840"/>
              <a:gd name="connsiteY3" fmla="*/ 1574800 h 1574800"/>
              <a:gd name="connsiteX4" fmla="*/ 0 w 6047840"/>
              <a:gd name="connsiteY4" fmla="*/ 0 h 1574800"/>
              <a:gd name="connsiteX0" fmla="*/ 0 w 5518513"/>
              <a:gd name="connsiteY0" fmla="*/ 0 h 1607984"/>
              <a:gd name="connsiteX1" fmla="*/ 4859867 w 5518513"/>
              <a:gd name="connsiteY1" fmla="*/ 0 h 1607984"/>
              <a:gd name="connsiteX2" fmla="*/ 5518513 w 5518513"/>
              <a:gd name="connsiteY2" fmla="*/ 1607984 h 1607984"/>
              <a:gd name="connsiteX3" fmla="*/ 0 w 5518513"/>
              <a:gd name="connsiteY3" fmla="*/ 1574800 h 1607984"/>
              <a:gd name="connsiteX4" fmla="*/ 0 w 5518513"/>
              <a:gd name="connsiteY4" fmla="*/ 0 h 160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513" h="1607984">
                <a:moveTo>
                  <a:pt x="0" y="0"/>
                </a:moveTo>
                <a:lnTo>
                  <a:pt x="4859867" y="0"/>
                </a:lnTo>
                <a:lnTo>
                  <a:pt x="5518513" y="1607984"/>
                </a:lnTo>
                <a:lnTo>
                  <a:pt x="0" y="1574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xmlns="" id="{DDCC9C2A-57B6-41BB-BCE5-4F122A52EC8B}"/>
              </a:ext>
            </a:extLst>
          </p:cNvPr>
          <p:cNvSpPr/>
          <p:nvPr/>
        </p:nvSpPr>
        <p:spPr>
          <a:xfrm>
            <a:off x="7458754" y="4443209"/>
            <a:ext cx="276267" cy="276267"/>
          </a:xfrm>
          <a:prstGeom prst="ellipse">
            <a:avLst/>
          </a:prstGeom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xmlns="" id="{EEE4CF1A-5A57-4188-98DC-F2836920FEAA}"/>
              </a:ext>
            </a:extLst>
          </p:cNvPr>
          <p:cNvSpPr/>
          <p:nvPr/>
        </p:nvSpPr>
        <p:spPr>
          <a:xfrm>
            <a:off x="9193410" y="4439836"/>
            <a:ext cx="276267" cy="276267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xmlns="" id="{0F98D3E2-EC3D-497B-821A-362A900C746D}"/>
              </a:ext>
            </a:extLst>
          </p:cNvPr>
          <p:cNvSpPr/>
          <p:nvPr/>
        </p:nvSpPr>
        <p:spPr>
          <a:xfrm>
            <a:off x="595497" y="5168335"/>
            <a:ext cx="702733" cy="70273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xmlns="" id="{E54D7C24-5F4A-46CE-8B76-6E7A39CB24C7}"/>
              </a:ext>
            </a:extLst>
          </p:cNvPr>
          <p:cNvSpPr/>
          <p:nvPr/>
        </p:nvSpPr>
        <p:spPr>
          <a:xfrm>
            <a:off x="5781540" y="4258451"/>
            <a:ext cx="1328177" cy="1328177"/>
          </a:xfrm>
          <a:prstGeom prst="ellips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xmlns="" id="{65ABA350-F1D0-49E7-A370-C6D451C64623}"/>
              </a:ext>
            </a:extLst>
          </p:cNvPr>
          <p:cNvSpPr/>
          <p:nvPr/>
        </p:nvSpPr>
        <p:spPr>
          <a:xfrm>
            <a:off x="7950402" y="6220071"/>
            <a:ext cx="2435568" cy="2435568"/>
          </a:xfrm>
          <a:prstGeom prst="ellipse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4" name="Gelijkbenige driehoek 23">
            <a:extLst>
              <a:ext uri="{FF2B5EF4-FFF2-40B4-BE49-F238E27FC236}">
                <a16:creationId xmlns:a16="http://schemas.microsoft.com/office/drawing/2014/main" xmlns="" id="{0A722CF5-1256-42E5-8543-F6745929F361}"/>
              </a:ext>
            </a:extLst>
          </p:cNvPr>
          <p:cNvSpPr/>
          <p:nvPr/>
        </p:nvSpPr>
        <p:spPr>
          <a:xfrm>
            <a:off x="10853421" y="5827345"/>
            <a:ext cx="585939" cy="505120"/>
          </a:xfrm>
          <a:prstGeom prst="triangle">
            <a:avLst/>
          </a:prstGeom>
          <a:solidFill>
            <a:schemeClr val="accent6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5" name="Gelijkbenige driehoek 24">
            <a:extLst>
              <a:ext uri="{FF2B5EF4-FFF2-40B4-BE49-F238E27FC236}">
                <a16:creationId xmlns:a16="http://schemas.microsoft.com/office/drawing/2014/main" xmlns="" id="{6BE89A53-F983-4FE6-AE6C-8121D877641F}"/>
              </a:ext>
            </a:extLst>
          </p:cNvPr>
          <p:cNvSpPr/>
          <p:nvPr/>
        </p:nvSpPr>
        <p:spPr>
          <a:xfrm>
            <a:off x="6739139" y="3133856"/>
            <a:ext cx="1385995" cy="1194823"/>
          </a:xfrm>
          <a:prstGeom prst="triangle">
            <a:avLst/>
          </a:prstGeom>
          <a:noFill/>
          <a:ln>
            <a:solidFill>
              <a:schemeClr val="accent4"/>
            </a:solidFill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6" name="Gelijkbenige driehoek 25">
            <a:extLst>
              <a:ext uri="{FF2B5EF4-FFF2-40B4-BE49-F238E27FC236}">
                <a16:creationId xmlns:a16="http://schemas.microsoft.com/office/drawing/2014/main" xmlns="" id="{B0980DE3-BC51-47F9-A5E9-0D36BD2A14B9}"/>
              </a:ext>
            </a:extLst>
          </p:cNvPr>
          <p:cNvSpPr/>
          <p:nvPr/>
        </p:nvSpPr>
        <p:spPr>
          <a:xfrm rot="10800000">
            <a:off x="7180360" y="3748361"/>
            <a:ext cx="468376" cy="403772"/>
          </a:xfrm>
          <a:prstGeom prst="triangle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7" name="Gelijkbenige driehoek 26">
            <a:extLst>
              <a:ext uri="{FF2B5EF4-FFF2-40B4-BE49-F238E27FC236}">
                <a16:creationId xmlns:a16="http://schemas.microsoft.com/office/drawing/2014/main" xmlns="" id="{FE51C53D-D3A0-495F-B8CD-FE35C9F1E918}"/>
              </a:ext>
            </a:extLst>
          </p:cNvPr>
          <p:cNvSpPr/>
          <p:nvPr/>
        </p:nvSpPr>
        <p:spPr>
          <a:xfrm rot="10800000">
            <a:off x="5997520" y="2735019"/>
            <a:ext cx="1964422" cy="1693467"/>
          </a:xfrm>
          <a:prstGeom prst="triangle">
            <a:avLst/>
          </a:prstGeom>
          <a:solidFill>
            <a:schemeClr val="accent2">
              <a:alpha val="20000"/>
            </a:schemeClr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8" name="Gelijkbenige driehoek 27">
            <a:extLst>
              <a:ext uri="{FF2B5EF4-FFF2-40B4-BE49-F238E27FC236}">
                <a16:creationId xmlns:a16="http://schemas.microsoft.com/office/drawing/2014/main" xmlns="" id="{932D6CD8-73BC-4F3C-87FC-B619B3EA63DF}"/>
              </a:ext>
            </a:extLst>
          </p:cNvPr>
          <p:cNvSpPr/>
          <p:nvPr/>
        </p:nvSpPr>
        <p:spPr>
          <a:xfrm rot="10800000">
            <a:off x="5348251" y="1096113"/>
            <a:ext cx="1154470" cy="995233"/>
          </a:xfrm>
          <a:prstGeom prst="triangl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xmlns="" id="{49FD1CCF-868E-4E5B-84E9-B6819FB06BA8}"/>
              </a:ext>
            </a:extLst>
          </p:cNvPr>
          <p:cNvSpPr/>
          <p:nvPr/>
        </p:nvSpPr>
        <p:spPr>
          <a:xfrm>
            <a:off x="8447711" y="-397273"/>
            <a:ext cx="3302000" cy="3302000"/>
          </a:xfrm>
          <a:prstGeom prst="ellipse">
            <a:avLst/>
          </a:prstGeom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0" name="Ovaal 29">
            <a:extLst>
              <a:ext uri="{FF2B5EF4-FFF2-40B4-BE49-F238E27FC236}">
                <a16:creationId xmlns:a16="http://schemas.microsoft.com/office/drawing/2014/main" xmlns="" id="{BBC01923-CD6B-4DD2-95B0-0F931FD185C2}"/>
              </a:ext>
            </a:extLst>
          </p:cNvPr>
          <p:cNvSpPr/>
          <p:nvPr/>
        </p:nvSpPr>
        <p:spPr>
          <a:xfrm>
            <a:off x="10089505" y="1928575"/>
            <a:ext cx="1451957" cy="1451957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xmlns="" id="{C5E28AC6-5E57-47C6-B25D-FC1BD6E66788}"/>
              </a:ext>
            </a:extLst>
          </p:cNvPr>
          <p:cNvSpPr/>
          <p:nvPr/>
        </p:nvSpPr>
        <p:spPr>
          <a:xfrm>
            <a:off x="6404033" y="5416751"/>
            <a:ext cx="908634" cy="908634"/>
          </a:xfrm>
          <a:prstGeom prst="ellips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2" name="Gelijkbenige driehoek 31">
            <a:extLst>
              <a:ext uri="{FF2B5EF4-FFF2-40B4-BE49-F238E27FC236}">
                <a16:creationId xmlns:a16="http://schemas.microsoft.com/office/drawing/2014/main" xmlns="" id="{45412B9F-E01E-4E5C-A280-6A87B9CDA78F}"/>
              </a:ext>
            </a:extLst>
          </p:cNvPr>
          <p:cNvSpPr/>
          <p:nvPr/>
        </p:nvSpPr>
        <p:spPr>
          <a:xfrm>
            <a:off x="6693765" y="5007251"/>
            <a:ext cx="1632282" cy="1753826"/>
          </a:xfrm>
          <a:prstGeom prst="triangle">
            <a:avLst/>
          </a:prstGeom>
          <a:noFill/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xmlns="" id="{12DBC980-632A-40B9-BB81-DF61CC3B6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57" y="2810477"/>
            <a:ext cx="9701643" cy="612648"/>
          </a:xfrm>
          <a:scene3d>
            <a:camera prst="orthographicFront">
              <a:rot lat="21000000" lon="20399999" rev="0"/>
            </a:camera>
            <a:lightRig rig="threePt" dir="t"/>
          </a:scene3d>
        </p:spPr>
        <p:txBody>
          <a:bodyPr rtlCol="0"/>
          <a:lstStyle/>
          <a:p>
            <a:pPr rtl="0"/>
            <a:r>
              <a:rPr lang="zh-CN" altLang="en-US" dirty="0" smtClean="0"/>
              <a:t>自我隔离期间</a:t>
            </a:r>
            <a:r>
              <a:rPr lang="zh-CN" altLang="en-US" dirty="0" smtClean="0"/>
              <a:t>仍需保持</a:t>
            </a:r>
            <a:r>
              <a:rPr lang="zh-CN" altLang="en-US" dirty="0" smtClean="0"/>
              <a:t>积极的心态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28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951"/>
    </mc:Choice>
    <mc:Fallback xmlns="">
      <p:transition spd="slow" advClick="0" advTm="1095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elijkbenige driehoek 3">
            <a:extLst>
              <a:ext uri="{FF2B5EF4-FFF2-40B4-BE49-F238E27FC236}">
                <a16:creationId xmlns:a16="http://schemas.microsoft.com/office/drawing/2014/main" xmlns="" id="{6BD882FD-510E-4051-A42D-B7CB91CCD8CD}"/>
              </a:ext>
            </a:extLst>
          </p:cNvPr>
          <p:cNvSpPr/>
          <p:nvPr/>
        </p:nvSpPr>
        <p:spPr>
          <a:xfrm rot="10800000">
            <a:off x="3358167" y="3709166"/>
            <a:ext cx="2992763" cy="2692261"/>
          </a:xfrm>
          <a:prstGeom prst="triangle">
            <a:avLst/>
          </a:prstGeom>
          <a:solidFill>
            <a:schemeClr val="accent2">
              <a:lumMod val="60000"/>
              <a:lumOff val="40000"/>
              <a:alpha val="35000"/>
            </a:schemeClr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xmlns="" id="{57975019-E885-43A6-A7BF-7D1741549A5A}"/>
              </a:ext>
            </a:extLst>
          </p:cNvPr>
          <p:cNvGrpSpPr/>
          <p:nvPr/>
        </p:nvGrpSpPr>
        <p:grpSpPr>
          <a:xfrm rot="10238682">
            <a:off x="-3540787" y="428295"/>
            <a:ext cx="5266744" cy="5272549"/>
            <a:chOff x="-3019695" y="528087"/>
            <a:chExt cx="6167811" cy="6174609"/>
          </a:xfrm>
          <a:scene3d>
            <a:camera prst="orthographicFront">
              <a:rot lat="0" lon="21000000" rev="0"/>
            </a:camera>
            <a:lightRig rig="threePt" dir="t"/>
          </a:scene3d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xmlns="" id="{E1666B97-B9DF-48EE-AD79-66B31CC44C0B}"/>
                </a:ext>
              </a:extLst>
            </p:cNvPr>
            <p:cNvGrpSpPr/>
            <p:nvPr userDrawn="1"/>
          </p:nvGrpSpPr>
          <p:grpSpPr>
            <a:xfrm>
              <a:off x="-3019695" y="534885"/>
              <a:ext cx="6167811" cy="6167811"/>
              <a:chOff x="-3019695" y="534885"/>
              <a:chExt cx="6167811" cy="6167811"/>
            </a:xfrm>
          </p:grpSpPr>
          <p:grpSp>
            <p:nvGrpSpPr>
              <p:cNvPr id="8" name="Groep 7">
                <a:extLst>
                  <a:ext uri="{FF2B5EF4-FFF2-40B4-BE49-F238E27FC236}">
                    <a16:creationId xmlns:a16="http://schemas.microsoft.com/office/drawing/2014/main" xmlns="" id="{678DB422-1186-4A23-9F5C-0C05AE7141CF}"/>
                  </a:ext>
                </a:extLst>
              </p:cNvPr>
              <p:cNvGrpSpPr/>
              <p:nvPr userDrawn="1"/>
            </p:nvGrpSpPr>
            <p:grpSpPr>
              <a:xfrm>
                <a:off x="-3019695" y="534885"/>
                <a:ext cx="6167811" cy="6167811"/>
                <a:chOff x="-3019695" y="534885"/>
                <a:chExt cx="6167811" cy="6167811"/>
              </a:xfrm>
            </p:grpSpPr>
            <p:sp>
              <p:nvSpPr>
                <p:cNvPr id="10" name="Ovaal 9">
                  <a:extLst>
                    <a:ext uri="{FF2B5EF4-FFF2-40B4-BE49-F238E27FC236}">
                      <a16:creationId xmlns:a16="http://schemas.microsoft.com/office/drawing/2014/main" xmlns="" id="{EF36ABA0-2DA8-44EA-8D28-3344126E4FD7}"/>
                    </a:ext>
                  </a:extLst>
                </p:cNvPr>
                <p:cNvSpPr/>
                <p:nvPr userDrawn="1"/>
              </p:nvSpPr>
              <p:spPr>
                <a:xfrm>
                  <a:off x="-3019695" y="534885"/>
                  <a:ext cx="6167811" cy="616781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nl-NL" dirty="0"/>
                </a:p>
              </p:txBody>
            </p:sp>
            <p:sp>
              <p:nvSpPr>
                <p:cNvPr id="11" name="Vijfhoek 10">
                  <a:extLst>
                    <a:ext uri="{FF2B5EF4-FFF2-40B4-BE49-F238E27FC236}">
                      <a16:creationId xmlns:a16="http://schemas.microsoft.com/office/drawing/2014/main" xmlns="" id="{444D4E6E-A518-440E-891F-9AA1422EF962}"/>
                    </a:ext>
                  </a:extLst>
                </p:cNvPr>
                <p:cNvSpPr/>
                <p:nvPr userDrawn="1"/>
              </p:nvSpPr>
              <p:spPr>
                <a:xfrm>
                  <a:off x="-2827283" y="569321"/>
                  <a:ext cx="5819368" cy="5547700"/>
                </a:xfrm>
                <a:prstGeom prst="pentago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nl-NL" dirty="0"/>
                </a:p>
              </p:txBody>
            </p:sp>
          </p:grpSp>
          <p:sp>
            <p:nvSpPr>
              <p:cNvPr id="9" name="Vijfhoek 8">
                <a:extLst>
                  <a:ext uri="{FF2B5EF4-FFF2-40B4-BE49-F238E27FC236}">
                    <a16:creationId xmlns:a16="http://schemas.microsoft.com/office/drawing/2014/main" xmlns="" id="{6B4D700E-1FF8-44F2-9975-C88F1C6D6F14}"/>
                  </a:ext>
                </a:extLst>
              </p:cNvPr>
              <p:cNvSpPr/>
              <p:nvPr userDrawn="1"/>
            </p:nvSpPr>
            <p:spPr>
              <a:xfrm rot="2169223">
                <a:off x="-2674883" y="637641"/>
                <a:ext cx="5819368" cy="5547700"/>
              </a:xfrm>
              <a:prstGeom prst="pent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nl-NL" dirty="0"/>
              </a:p>
            </p:txBody>
          </p:sp>
        </p:grpSp>
        <p:sp>
          <p:nvSpPr>
            <p:cNvPr id="7" name="Vijfhoek 6">
              <a:extLst>
                <a:ext uri="{FF2B5EF4-FFF2-40B4-BE49-F238E27FC236}">
                  <a16:creationId xmlns:a16="http://schemas.microsoft.com/office/drawing/2014/main" xmlns="" id="{F936DD4D-49DE-4903-89B8-A40D8577B38F}"/>
                </a:ext>
              </a:extLst>
            </p:cNvPr>
            <p:cNvSpPr/>
            <p:nvPr userDrawn="1"/>
          </p:nvSpPr>
          <p:spPr>
            <a:xfrm rot="3306887">
              <a:off x="-2606563" y="663921"/>
              <a:ext cx="5819368" cy="5547700"/>
            </a:xfrm>
            <a:prstGeom prst="pent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</p:grp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xmlns="" id="{BAE53365-5B8F-4E4B-91AA-31BF5877C57C}"/>
              </a:ext>
            </a:extLst>
          </p:cNvPr>
          <p:cNvCxnSpPr/>
          <p:nvPr/>
        </p:nvCxnSpPr>
        <p:spPr>
          <a:xfrm flipH="1">
            <a:off x="5579401" y="2131473"/>
            <a:ext cx="2096876" cy="4534022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xmlns="" id="{C62E9902-0C0E-44BB-87D7-B212B1C34F72}"/>
              </a:ext>
            </a:extLst>
          </p:cNvPr>
          <p:cNvCxnSpPr/>
          <p:nvPr/>
        </p:nvCxnSpPr>
        <p:spPr>
          <a:xfrm>
            <a:off x="3239956" y="2131473"/>
            <a:ext cx="2354317" cy="4534022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xmlns="" id="{ABE3FACA-F377-4771-9F07-A1B3AEF73376}"/>
              </a:ext>
            </a:extLst>
          </p:cNvPr>
          <p:cNvCxnSpPr/>
          <p:nvPr/>
        </p:nvCxnSpPr>
        <p:spPr>
          <a:xfrm flipH="1">
            <a:off x="3490539" y="0"/>
            <a:ext cx="3762704" cy="6858000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xmlns="" id="{02B610CC-F5FD-45AC-92EC-B94A44059886}"/>
              </a:ext>
            </a:extLst>
          </p:cNvPr>
          <p:cNvSpPr/>
          <p:nvPr/>
        </p:nvSpPr>
        <p:spPr>
          <a:xfrm>
            <a:off x="8437460" y="874569"/>
            <a:ext cx="2337447" cy="2015041"/>
          </a:xfrm>
          <a:prstGeom prst="triangl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6" name="Gelijkbenige driehoek 15">
            <a:extLst>
              <a:ext uri="{FF2B5EF4-FFF2-40B4-BE49-F238E27FC236}">
                <a16:creationId xmlns:a16="http://schemas.microsoft.com/office/drawing/2014/main" xmlns="" id="{2FCC6975-E3B8-41F5-ADB8-91EB0180DC24}"/>
              </a:ext>
            </a:extLst>
          </p:cNvPr>
          <p:cNvSpPr/>
          <p:nvPr/>
        </p:nvSpPr>
        <p:spPr>
          <a:xfrm>
            <a:off x="8429299" y="1002454"/>
            <a:ext cx="2189100" cy="1887155"/>
          </a:xfrm>
          <a:prstGeom prst="triangl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7" name="Gelijkbenige driehoek 16">
            <a:extLst>
              <a:ext uri="{FF2B5EF4-FFF2-40B4-BE49-F238E27FC236}">
                <a16:creationId xmlns:a16="http://schemas.microsoft.com/office/drawing/2014/main" xmlns="" id="{AD7E2B65-9882-4F96-B656-274F4FE4D5EB}"/>
              </a:ext>
            </a:extLst>
          </p:cNvPr>
          <p:cNvSpPr/>
          <p:nvPr/>
        </p:nvSpPr>
        <p:spPr>
          <a:xfrm>
            <a:off x="8393815" y="4106779"/>
            <a:ext cx="3023938" cy="2606844"/>
          </a:xfrm>
          <a:prstGeom prst="triangl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8" name="Gelijkbenige driehoek 17">
            <a:extLst>
              <a:ext uri="{FF2B5EF4-FFF2-40B4-BE49-F238E27FC236}">
                <a16:creationId xmlns:a16="http://schemas.microsoft.com/office/drawing/2014/main" xmlns="" id="{66F2612D-3B32-4FA8-B8CB-30D2F8D85B58}"/>
              </a:ext>
            </a:extLst>
          </p:cNvPr>
          <p:cNvSpPr/>
          <p:nvPr/>
        </p:nvSpPr>
        <p:spPr>
          <a:xfrm>
            <a:off x="9849234" y="3882189"/>
            <a:ext cx="2465678" cy="2125585"/>
          </a:xfrm>
          <a:prstGeom prst="triangle">
            <a:avLst/>
          </a:prstGeom>
          <a:solidFill>
            <a:schemeClr val="accent5">
              <a:alpha val="48000"/>
            </a:schemeClr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xmlns="" id="{23A91CEA-A767-495D-AB2B-355B7F8E56DE}"/>
              </a:ext>
            </a:extLst>
          </p:cNvPr>
          <p:cNvSpPr/>
          <p:nvPr/>
        </p:nvSpPr>
        <p:spPr>
          <a:xfrm>
            <a:off x="8506942" y="5852528"/>
            <a:ext cx="1166447" cy="1166447"/>
          </a:xfrm>
          <a:prstGeom prst="ellipse">
            <a:avLst/>
          </a:prstGeom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xmlns="" id="{EE593359-607D-4210-A730-409C5234E37D}"/>
              </a:ext>
            </a:extLst>
          </p:cNvPr>
          <p:cNvSpPr/>
          <p:nvPr/>
        </p:nvSpPr>
        <p:spPr>
          <a:xfrm>
            <a:off x="9621253" y="1366896"/>
            <a:ext cx="131648" cy="131648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xmlns="" id="{5FD678CB-C753-4AFE-90F0-DA30C69A4596}"/>
              </a:ext>
            </a:extLst>
          </p:cNvPr>
          <p:cNvSpPr/>
          <p:nvPr/>
        </p:nvSpPr>
        <p:spPr>
          <a:xfrm>
            <a:off x="3961853" y="226932"/>
            <a:ext cx="2205958" cy="1901688"/>
          </a:xfrm>
          <a:prstGeom prst="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2" name="Gelijkbenige driehoek 21">
            <a:extLst>
              <a:ext uri="{FF2B5EF4-FFF2-40B4-BE49-F238E27FC236}">
                <a16:creationId xmlns:a16="http://schemas.microsoft.com/office/drawing/2014/main" xmlns="" id="{AAD36042-7C51-4F03-999A-E84BAC731911}"/>
              </a:ext>
            </a:extLst>
          </p:cNvPr>
          <p:cNvSpPr/>
          <p:nvPr/>
        </p:nvSpPr>
        <p:spPr>
          <a:xfrm rot="10800000">
            <a:off x="5740725" y="655619"/>
            <a:ext cx="1174802" cy="1012760"/>
          </a:xfrm>
          <a:prstGeom prst="triangl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3" name="Gelijkbenige driehoek 22">
            <a:extLst>
              <a:ext uri="{FF2B5EF4-FFF2-40B4-BE49-F238E27FC236}">
                <a16:creationId xmlns:a16="http://schemas.microsoft.com/office/drawing/2014/main" xmlns="" id="{8BD8D563-9C35-4145-B88C-E21F5B05EBC3}"/>
              </a:ext>
            </a:extLst>
          </p:cNvPr>
          <p:cNvSpPr/>
          <p:nvPr/>
        </p:nvSpPr>
        <p:spPr>
          <a:xfrm rot="150904">
            <a:off x="-130784" y="3922948"/>
            <a:ext cx="2792684" cy="2512272"/>
          </a:xfrm>
          <a:prstGeom prst="triangle">
            <a:avLst/>
          </a:prstGeom>
          <a:solidFill>
            <a:schemeClr val="accent4">
              <a:alpha val="35000"/>
            </a:schemeClr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4" name="Gelijkbenige driehoek 23">
            <a:extLst>
              <a:ext uri="{FF2B5EF4-FFF2-40B4-BE49-F238E27FC236}">
                <a16:creationId xmlns:a16="http://schemas.microsoft.com/office/drawing/2014/main" xmlns="" id="{5B6B5052-BA7D-4D8E-9916-42E9A711A954}"/>
              </a:ext>
            </a:extLst>
          </p:cNvPr>
          <p:cNvSpPr/>
          <p:nvPr/>
        </p:nvSpPr>
        <p:spPr>
          <a:xfrm>
            <a:off x="2564328" y="3428999"/>
            <a:ext cx="1577154" cy="1359615"/>
          </a:xfrm>
          <a:prstGeom prst="triangle">
            <a:avLst/>
          </a:prstGeom>
          <a:noFill/>
          <a:ln>
            <a:solidFill>
              <a:schemeClr val="accent5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5" name="Gelijkbenige driehoek 24">
            <a:extLst>
              <a:ext uri="{FF2B5EF4-FFF2-40B4-BE49-F238E27FC236}">
                <a16:creationId xmlns:a16="http://schemas.microsoft.com/office/drawing/2014/main" xmlns="" id="{E83B814F-7902-40C6-8F3E-834858AD78FA}"/>
              </a:ext>
            </a:extLst>
          </p:cNvPr>
          <p:cNvSpPr/>
          <p:nvPr/>
        </p:nvSpPr>
        <p:spPr>
          <a:xfrm rot="10800000">
            <a:off x="4211254" y="1528780"/>
            <a:ext cx="1788472" cy="1541786"/>
          </a:xfrm>
          <a:prstGeom prst="triangle">
            <a:avLst/>
          </a:prstGeom>
          <a:noFill/>
          <a:ln>
            <a:solidFill>
              <a:schemeClr val="accent5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6" name="Trapezium 5">
            <a:extLst>
              <a:ext uri="{FF2B5EF4-FFF2-40B4-BE49-F238E27FC236}">
                <a16:creationId xmlns:a16="http://schemas.microsoft.com/office/drawing/2014/main" xmlns="" id="{729EF5A9-1895-4CAA-A842-EC145A9F2E04}"/>
              </a:ext>
            </a:extLst>
          </p:cNvPr>
          <p:cNvSpPr/>
          <p:nvPr/>
        </p:nvSpPr>
        <p:spPr>
          <a:xfrm>
            <a:off x="479586" y="2919664"/>
            <a:ext cx="10027994" cy="1388934"/>
          </a:xfrm>
          <a:custGeom>
            <a:avLst/>
            <a:gdLst>
              <a:gd name="connsiteX0" fmla="*/ 0 w 10756669"/>
              <a:gd name="connsiteY0" fmla="*/ 1325563 h 1325563"/>
              <a:gd name="connsiteX1" fmla="*/ 331391 w 10756669"/>
              <a:gd name="connsiteY1" fmla="*/ 0 h 1325563"/>
              <a:gd name="connsiteX2" fmla="*/ 10425278 w 10756669"/>
              <a:gd name="connsiteY2" fmla="*/ 0 h 1325563"/>
              <a:gd name="connsiteX3" fmla="*/ 10756669 w 10756669"/>
              <a:gd name="connsiteY3" fmla="*/ 1325563 h 1325563"/>
              <a:gd name="connsiteX4" fmla="*/ 0 w 10756669"/>
              <a:gd name="connsiteY4" fmla="*/ 1325563 h 1325563"/>
              <a:gd name="connsiteX0" fmla="*/ 0 w 11296996"/>
              <a:gd name="connsiteY0" fmla="*/ 1333876 h 1333876"/>
              <a:gd name="connsiteX1" fmla="*/ 871718 w 11296996"/>
              <a:gd name="connsiteY1" fmla="*/ 0 h 1333876"/>
              <a:gd name="connsiteX2" fmla="*/ 10965605 w 11296996"/>
              <a:gd name="connsiteY2" fmla="*/ 0 h 1333876"/>
              <a:gd name="connsiteX3" fmla="*/ 11296996 w 11296996"/>
              <a:gd name="connsiteY3" fmla="*/ 1325563 h 1333876"/>
              <a:gd name="connsiteX4" fmla="*/ 0 w 11296996"/>
              <a:gd name="connsiteY4" fmla="*/ 1333876 h 1333876"/>
              <a:gd name="connsiteX0" fmla="*/ 0 w 11637818"/>
              <a:gd name="connsiteY0" fmla="*/ 1333876 h 1333876"/>
              <a:gd name="connsiteX1" fmla="*/ 871718 w 11637818"/>
              <a:gd name="connsiteY1" fmla="*/ 0 h 1333876"/>
              <a:gd name="connsiteX2" fmla="*/ 10965605 w 11637818"/>
              <a:gd name="connsiteY2" fmla="*/ 0 h 1333876"/>
              <a:gd name="connsiteX3" fmla="*/ 11637818 w 11637818"/>
              <a:gd name="connsiteY3" fmla="*/ 1333876 h 1333876"/>
              <a:gd name="connsiteX4" fmla="*/ 0 w 11637818"/>
              <a:gd name="connsiteY4" fmla="*/ 1333876 h 133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37818" h="1333876">
                <a:moveTo>
                  <a:pt x="0" y="1333876"/>
                </a:moveTo>
                <a:lnTo>
                  <a:pt x="871718" y="0"/>
                </a:lnTo>
                <a:lnTo>
                  <a:pt x="10965605" y="0"/>
                </a:lnTo>
                <a:lnTo>
                  <a:pt x="11637818" y="1333876"/>
                </a:lnTo>
                <a:lnTo>
                  <a:pt x="0" y="1333876"/>
                </a:lnTo>
                <a:close/>
              </a:path>
            </a:pathLst>
          </a:custGeom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xmlns="" id="{7BB02CCE-AF40-4345-8A78-007B83E5507B}"/>
              </a:ext>
            </a:extLst>
          </p:cNvPr>
          <p:cNvSpPr>
            <a:spLocks noChangeAspect="1"/>
          </p:cNvSpPr>
          <p:nvPr/>
        </p:nvSpPr>
        <p:spPr>
          <a:xfrm>
            <a:off x="1455408" y="1190434"/>
            <a:ext cx="164592" cy="164592"/>
          </a:xfrm>
          <a:prstGeom prst="ellipse">
            <a:avLst/>
          </a:prstGeom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xmlns="" id="{2DD5FCFE-29D0-4E3E-B8B6-1B5ED920855C}"/>
              </a:ext>
            </a:extLst>
          </p:cNvPr>
          <p:cNvSpPr/>
          <p:nvPr/>
        </p:nvSpPr>
        <p:spPr>
          <a:xfrm>
            <a:off x="4376481" y="4491772"/>
            <a:ext cx="320860" cy="320860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xmlns="" id="{23653676-69A0-4F01-9D11-F11E6AA15A7F}"/>
              </a:ext>
            </a:extLst>
          </p:cNvPr>
          <p:cNvSpPr/>
          <p:nvPr/>
        </p:nvSpPr>
        <p:spPr>
          <a:xfrm>
            <a:off x="3423023" y="5836402"/>
            <a:ext cx="885240" cy="885240"/>
          </a:xfrm>
          <a:prstGeom prst="ellipse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84D9C970-DC99-4625-BDEB-1CC295E28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dirty="0" smtClean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  <a:r>
              <a:rPr lang="zh-CN" altLang="en-US" dirty="0" smtClean="0">
                <a:solidFill>
                  <a:schemeClr val="tx1"/>
                </a:solidFill>
              </a:rPr>
              <a:t>如何缓解孤独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94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5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water, hond, man, groot&#10;&#10;Automatisch gegenereerde beschrijving">
            <a:extLst>
              <a:ext uri="{FF2B5EF4-FFF2-40B4-BE49-F238E27FC236}">
                <a16:creationId xmlns:a16="http://schemas.microsoft.com/office/drawing/2014/main" xmlns="" id="{79E40B3A-1EE5-446F-9B9F-2F7040EA74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94" y="181244"/>
            <a:ext cx="8241742" cy="660570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D6B9373C-84B2-48A6-B851-C0BE713A9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58" y="199564"/>
            <a:ext cx="7549029" cy="699613"/>
          </a:xfrm>
        </p:spPr>
        <p:txBody>
          <a:bodyPr/>
          <a:lstStyle/>
          <a:p>
            <a:pPr algn="l"/>
            <a:r>
              <a:rPr lang="zh-CN" altLang="en-US" sz="2800" dirty="0" smtClean="0">
                <a:solidFill>
                  <a:schemeClr val="tx1"/>
                </a:solidFill>
              </a:rPr>
              <a:t>自我隔离期间，你会经历什么？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C45CE7E3-ADA2-4B1A-BA27-76F299644768}"/>
              </a:ext>
            </a:extLst>
          </p:cNvPr>
          <p:cNvSpPr txBox="1"/>
          <p:nvPr/>
        </p:nvSpPr>
        <p:spPr>
          <a:xfrm>
            <a:off x="194595" y="1172957"/>
            <a:ext cx="514742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你的时间知觉会受到影响：</a:t>
            </a:r>
            <a:endParaRPr lang="en-US" altLang="zh-CN" sz="2400" dirty="0" smtClean="0"/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夜晚和白天会显得更长；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你会感觉你有很多时间，但是感觉时间还是不够用；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你会一直想吃东西，但现实并不饿；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在看电影或游戏的过程中，你往往会感到无聊；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你很少有机会接触体育运动；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 smtClean="0"/>
          </a:p>
          <a:p>
            <a:r>
              <a:rPr lang="zh-CN" altLang="en-US" sz="2400" dirty="0" smtClean="0"/>
              <a:t>     你需要更多的见面与交流</a:t>
            </a:r>
            <a:r>
              <a:rPr lang="zh-CN" altLang="en-US" sz="2400" dirty="0"/>
              <a:t>！</a:t>
            </a:r>
            <a:endParaRPr lang="en-US" altLang="zh-CN" sz="2400" dirty="0" smtClean="0"/>
          </a:p>
          <a:p>
            <a:endParaRPr lang="en-US" sz="2400" dirty="0"/>
          </a:p>
          <a:p>
            <a:endParaRPr lang="nl-NL" sz="24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128737F7-9AB9-4BD0-85DD-37ED70B3BF63}"/>
              </a:ext>
            </a:extLst>
          </p:cNvPr>
          <p:cNvSpPr txBox="1"/>
          <p:nvPr/>
        </p:nvSpPr>
        <p:spPr>
          <a:xfrm>
            <a:off x="6443243" y="319489"/>
            <a:ext cx="244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正常的日常作息</a:t>
            </a:r>
            <a:endParaRPr lang="en-US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xmlns="" id="{2EEED4DD-6557-4B36-A1C0-3411827D7F96}"/>
              </a:ext>
            </a:extLst>
          </p:cNvPr>
          <p:cNvSpPr txBox="1"/>
          <p:nvPr/>
        </p:nvSpPr>
        <p:spPr>
          <a:xfrm>
            <a:off x="9312507" y="279598"/>
            <a:ext cx="1903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上午和下午要有不同的任务</a:t>
            </a:r>
            <a:endParaRPr lang="en-US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F9746316-F1BC-447C-A0D9-A933FFB3F987}"/>
              </a:ext>
            </a:extLst>
          </p:cNvPr>
          <p:cNvSpPr txBox="1"/>
          <p:nvPr/>
        </p:nvSpPr>
        <p:spPr>
          <a:xfrm>
            <a:off x="8133907" y="1172957"/>
            <a:ext cx="2668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一日三餐</a:t>
            </a:r>
            <a:endParaRPr lang="en-US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xmlns="" id="{C922F7FD-96C4-4A4F-B116-850A8324353D}"/>
              </a:ext>
            </a:extLst>
          </p:cNvPr>
          <p:cNvSpPr txBox="1"/>
          <p:nvPr/>
        </p:nvSpPr>
        <p:spPr>
          <a:xfrm>
            <a:off x="7083802" y="1877776"/>
            <a:ext cx="342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一日三次健身</a:t>
            </a:r>
            <a:endParaRPr lang="en-US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xmlns="" id="{1E17CB5B-BF9B-4BF2-A5C2-92127426B56B}"/>
              </a:ext>
            </a:extLst>
          </p:cNvPr>
          <p:cNvSpPr txBox="1"/>
          <p:nvPr/>
        </p:nvSpPr>
        <p:spPr>
          <a:xfrm>
            <a:off x="8040635" y="2903255"/>
            <a:ext cx="368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时常与家人交流</a:t>
            </a:r>
            <a:endParaRPr lang="en-US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xmlns="" id="{1EE30107-2396-44D6-B90B-8DF4E77C1150}"/>
              </a:ext>
            </a:extLst>
          </p:cNvPr>
          <p:cNvSpPr txBox="1"/>
          <p:nvPr/>
        </p:nvSpPr>
        <p:spPr>
          <a:xfrm>
            <a:off x="5954233" y="5497033"/>
            <a:ext cx="577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准备一个锻炼毯，上午能进行拉伸活动，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晚上也能用于休息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652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elijkbenige driehoek 3">
            <a:extLst>
              <a:ext uri="{FF2B5EF4-FFF2-40B4-BE49-F238E27FC236}">
                <a16:creationId xmlns:a16="http://schemas.microsoft.com/office/drawing/2014/main" xmlns="" id="{6BD882FD-510E-4051-A42D-B7CB91CCD8CD}"/>
              </a:ext>
            </a:extLst>
          </p:cNvPr>
          <p:cNvSpPr/>
          <p:nvPr/>
        </p:nvSpPr>
        <p:spPr>
          <a:xfrm rot="10800000">
            <a:off x="3358167" y="3709166"/>
            <a:ext cx="2992763" cy="2692261"/>
          </a:xfrm>
          <a:prstGeom prst="triangle">
            <a:avLst/>
          </a:prstGeom>
          <a:solidFill>
            <a:schemeClr val="accent2">
              <a:lumMod val="60000"/>
              <a:lumOff val="40000"/>
              <a:alpha val="35000"/>
            </a:schemeClr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xmlns="" id="{57975019-E885-43A6-A7BF-7D1741549A5A}"/>
              </a:ext>
            </a:extLst>
          </p:cNvPr>
          <p:cNvGrpSpPr/>
          <p:nvPr/>
        </p:nvGrpSpPr>
        <p:grpSpPr>
          <a:xfrm rot="10238682">
            <a:off x="-3540787" y="428295"/>
            <a:ext cx="5266744" cy="5272549"/>
            <a:chOff x="-3019695" y="528087"/>
            <a:chExt cx="6167811" cy="6174609"/>
          </a:xfrm>
          <a:scene3d>
            <a:camera prst="orthographicFront">
              <a:rot lat="0" lon="21000000" rev="0"/>
            </a:camera>
            <a:lightRig rig="threePt" dir="t"/>
          </a:scene3d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xmlns="" id="{E1666B97-B9DF-48EE-AD79-66B31CC44C0B}"/>
                </a:ext>
              </a:extLst>
            </p:cNvPr>
            <p:cNvGrpSpPr/>
            <p:nvPr userDrawn="1"/>
          </p:nvGrpSpPr>
          <p:grpSpPr>
            <a:xfrm>
              <a:off x="-3019695" y="534885"/>
              <a:ext cx="6167811" cy="6167811"/>
              <a:chOff x="-3019695" y="534885"/>
              <a:chExt cx="6167811" cy="6167811"/>
            </a:xfrm>
          </p:grpSpPr>
          <p:grpSp>
            <p:nvGrpSpPr>
              <p:cNvPr id="8" name="Groep 7">
                <a:extLst>
                  <a:ext uri="{FF2B5EF4-FFF2-40B4-BE49-F238E27FC236}">
                    <a16:creationId xmlns:a16="http://schemas.microsoft.com/office/drawing/2014/main" xmlns="" id="{678DB422-1186-4A23-9F5C-0C05AE7141CF}"/>
                  </a:ext>
                </a:extLst>
              </p:cNvPr>
              <p:cNvGrpSpPr/>
              <p:nvPr userDrawn="1"/>
            </p:nvGrpSpPr>
            <p:grpSpPr>
              <a:xfrm>
                <a:off x="-3019695" y="534885"/>
                <a:ext cx="6167811" cy="6167811"/>
                <a:chOff x="-3019695" y="534885"/>
                <a:chExt cx="6167811" cy="6167811"/>
              </a:xfrm>
            </p:grpSpPr>
            <p:sp>
              <p:nvSpPr>
                <p:cNvPr id="10" name="Ovaal 9">
                  <a:extLst>
                    <a:ext uri="{FF2B5EF4-FFF2-40B4-BE49-F238E27FC236}">
                      <a16:creationId xmlns:a16="http://schemas.microsoft.com/office/drawing/2014/main" xmlns="" id="{EF36ABA0-2DA8-44EA-8D28-3344126E4FD7}"/>
                    </a:ext>
                  </a:extLst>
                </p:cNvPr>
                <p:cNvSpPr/>
                <p:nvPr userDrawn="1"/>
              </p:nvSpPr>
              <p:spPr>
                <a:xfrm>
                  <a:off x="-3019695" y="534885"/>
                  <a:ext cx="6167811" cy="616781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nl-NL" dirty="0"/>
                </a:p>
              </p:txBody>
            </p:sp>
            <p:sp>
              <p:nvSpPr>
                <p:cNvPr id="11" name="Vijfhoek 10">
                  <a:extLst>
                    <a:ext uri="{FF2B5EF4-FFF2-40B4-BE49-F238E27FC236}">
                      <a16:creationId xmlns:a16="http://schemas.microsoft.com/office/drawing/2014/main" xmlns="" id="{444D4E6E-A518-440E-891F-9AA1422EF962}"/>
                    </a:ext>
                  </a:extLst>
                </p:cNvPr>
                <p:cNvSpPr/>
                <p:nvPr userDrawn="1"/>
              </p:nvSpPr>
              <p:spPr>
                <a:xfrm>
                  <a:off x="-2827283" y="569321"/>
                  <a:ext cx="5819368" cy="5547700"/>
                </a:xfrm>
                <a:prstGeom prst="pentago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nl-NL" dirty="0"/>
                </a:p>
              </p:txBody>
            </p:sp>
          </p:grpSp>
          <p:sp>
            <p:nvSpPr>
              <p:cNvPr id="9" name="Vijfhoek 8">
                <a:extLst>
                  <a:ext uri="{FF2B5EF4-FFF2-40B4-BE49-F238E27FC236}">
                    <a16:creationId xmlns:a16="http://schemas.microsoft.com/office/drawing/2014/main" xmlns="" id="{6B4D700E-1FF8-44F2-9975-C88F1C6D6F14}"/>
                  </a:ext>
                </a:extLst>
              </p:cNvPr>
              <p:cNvSpPr/>
              <p:nvPr userDrawn="1"/>
            </p:nvSpPr>
            <p:spPr>
              <a:xfrm rot="2169223">
                <a:off x="-2674883" y="637641"/>
                <a:ext cx="5819368" cy="5547700"/>
              </a:xfrm>
              <a:prstGeom prst="pent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nl-NL" dirty="0"/>
              </a:p>
            </p:txBody>
          </p:sp>
        </p:grpSp>
        <p:sp>
          <p:nvSpPr>
            <p:cNvPr id="7" name="Vijfhoek 6">
              <a:extLst>
                <a:ext uri="{FF2B5EF4-FFF2-40B4-BE49-F238E27FC236}">
                  <a16:creationId xmlns:a16="http://schemas.microsoft.com/office/drawing/2014/main" xmlns="" id="{F936DD4D-49DE-4903-89B8-A40D8577B38F}"/>
                </a:ext>
              </a:extLst>
            </p:cNvPr>
            <p:cNvSpPr/>
            <p:nvPr userDrawn="1"/>
          </p:nvSpPr>
          <p:spPr>
            <a:xfrm rot="3306887">
              <a:off x="-2606563" y="663921"/>
              <a:ext cx="5819368" cy="5547700"/>
            </a:xfrm>
            <a:prstGeom prst="pent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</p:grp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xmlns="" id="{BAE53365-5B8F-4E4B-91AA-31BF5877C57C}"/>
              </a:ext>
            </a:extLst>
          </p:cNvPr>
          <p:cNvCxnSpPr/>
          <p:nvPr/>
        </p:nvCxnSpPr>
        <p:spPr>
          <a:xfrm flipH="1">
            <a:off x="5579401" y="2131473"/>
            <a:ext cx="2096876" cy="4534022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xmlns="" id="{C62E9902-0C0E-44BB-87D7-B212B1C34F72}"/>
              </a:ext>
            </a:extLst>
          </p:cNvPr>
          <p:cNvCxnSpPr/>
          <p:nvPr/>
        </p:nvCxnSpPr>
        <p:spPr>
          <a:xfrm>
            <a:off x="3239956" y="2131473"/>
            <a:ext cx="2354317" cy="4534022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xmlns="" id="{ABE3FACA-F377-4771-9F07-A1B3AEF73376}"/>
              </a:ext>
            </a:extLst>
          </p:cNvPr>
          <p:cNvCxnSpPr/>
          <p:nvPr/>
        </p:nvCxnSpPr>
        <p:spPr>
          <a:xfrm flipH="1">
            <a:off x="3490539" y="0"/>
            <a:ext cx="3762704" cy="6858000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xmlns="" id="{02B610CC-F5FD-45AC-92EC-B94A44059886}"/>
              </a:ext>
            </a:extLst>
          </p:cNvPr>
          <p:cNvSpPr/>
          <p:nvPr/>
        </p:nvSpPr>
        <p:spPr>
          <a:xfrm>
            <a:off x="8437460" y="874569"/>
            <a:ext cx="2337447" cy="2015041"/>
          </a:xfrm>
          <a:prstGeom prst="triangl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6" name="Gelijkbenige driehoek 15">
            <a:extLst>
              <a:ext uri="{FF2B5EF4-FFF2-40B4-BE49-F238E27FC236}">
                <a16:creationId xmlns:a16="http://schemas.microsoft.com/office/drawing/2014/main" xmlns="" id="{2FCC6975-E3B8-41F5-ADB8-91EB0180DC24}"/>
              </a:ext>
            </a:extLst>
          </p:cNvPr>
          <p:cNvSpPr/>
          <p:nvPr/>
        </p:nvSpPr>
        <p:spPr>
          <a:xfrm>
            <a:off x="8429299" y="1002454"/>
            <a:ext cx="2189100" cy="1887155"/>
          </a:xfrm>
          <a:prstGeom prst="triangl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7" name="Gelijkbenige driehoek 16">
            <a:extLst>
              <a:ext uri="{FF2B5EF4-FFF2-40B4-BE49-F238E27FC236}">
                <a16:creationId xmlns:a16="http://schemas.microsoft.com/office/drawing/2014/main" xmlns="" id="{AD7E2B65-9882-4F96-B656-274F4FE4D5EB}"/>
              </a:ext>
            </a:extLst>
          </p:cNvPr>
          <p:cNvSpPr/>
          <p:nvPr/>
        </p:nvSpPr>
        <p:spPr>
          <a:xfrm>
            <a:off x="8393815" y="4106779"/>
            <a:ext cx="3023938" cy="2606844"/>
          </a:xfrm>
          <a:prstGeom prst="triangl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8" name="Gelijkbenige driehoek 17">
            <a:extLst>
              <a:ext uri="{FF2B5EF4-FFF2-40B4-BE49-F238E27FC236}">
                <a16:creationId xmlns:a16="http://schemas.microsoft.com/office/drawing/2014/main" xmlns="" id="{66F2612D-3B32-4FA8-B8CB-30D2F8D85B58}"/>
              </a:ext>
            </a:extLst>
          </p:cNvPr>
          <p:cNvSpPr/>
          <p:nvPr/>
        </p:nvSpPr>
        <p:spPr>
          <a:xfrm>
            <a:off x="9849234" y="3882189"/>
            <a:ext cx="2465678" cy="2125585"/>
          </a:xfrm>
          <a:prstGeom prst="triangle">
            <a:avLst/>
          </a:prstGeom>
          <a:solidFill>
            <a:schemeClr val="accent5">
              <a:alpha val="48000"/>
            </a:schemeClr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xmlns="" id="{23A91CEA-A767-495D-AB2B-355B7F8E56DE}"/>
              </a:ext>
            </a:extLst>
          </p:cNvPr>
          <p:cNvSpPr/>
          <p:nvPr/>
        </p:nvSpPr>
        <p:spPr>
          <a:xfrm>
            <a:off x="8506942" y="5852528"/>
            <a:ext cx="1166447" cy="1166447"/>
          </a:xfrm>
          <a:prstGeom prst="ellipse">
            <a:avLst/>
          </a:prstGeom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xmlns="" id="{EE593359-607D-4210-A730-409C5234E37D}"/>
              </a:ext>
            </a:extLst>
          </p:cNvPr>
          <p:cNvSpPr/>
          <p:nvPr/>
        </p:nvSpPr>
        <p:spPr>
          <a:xfrm>
            <a:off x="9621253" y="1366896"/>
            <a:ext cx="131648" cy="131648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xmlns="" id="{5FD678CB-C753-4AFE-90F0-DA30C69A4596}"/>
              </a:ext>
            </a:extLst>
          </p:cNvPr>
          <p:cNvSpPr/>
          <p:nvPr/>
        </p:nvSpPr>
        <p:spPr>
          <a:xfrm>
            <a:off x="3961853" y="226932"/>
            <a:ext cx="2205958" cy="1901688"/>
          </a:xfrm>
          <a:prstGeom prst="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2" name="Gelijkbenige driehoek 21">
            <a:extLst>
              <a:ext uri="{FF2B5EF4-FFF2-40B4-BE49-F238E27FC236}">
                <a16:creationId xmlns:a16="http://schemas.microsoft.com/office/drawing/2014/main" xmlns="" id="{AAD36042-7C51-4F03-999A-E84BAC731911}"/>
              </a:ext>
            </a:extLst>
          </p:cNvPr>
          <p:cNvSpPr/>
          <p:nvPr/>
        </p:nvSpPr>
        <p:spPr>
          <a:xfrm rot="10800000">
            <a:off x="5740725" y="655619"/>
            <a:ext cx="1174802" cy="1012760"/>
          </a:xfrm>
          <a:prstGeom prst="triangl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3" name="Gelijkbenige driehoek 22">
            <a:extLst>
              <a:ext uri="{FF2B5EF4-FFF2-40B4-BE49-F238E27FC236}">
                <a16:creationId xmlns:a16="http://schemas.microsoft.com/office/drawing/2014/main" xmlns="" id="{8BD8D563-9C35-4145-B88C-E21F5B05EBC3}"/>
              </a:ext>
            </a:extLst>
          </p:cNvPr>
          <p:cNvSpPr/>
          <p:nvPr/>
        </p:nvSpPr>
        <p:spPr>
          <a:xfrm rot="150904">
            <a:off x="-130784" y="3922948"/>
            <a:ext cx="2792684" cy="2512272"/>
          </a:xfrm>
          <a:prstGeom prst="triangle">
            <a:avLst/>
          </a:prstGeom>
          <a:solidFill>
            <a:schemeClr val="accent4">
              <a:alpha val="35000"/>
            </a:schemeClr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4" name="Gelijkbenige driehoek 23">
            <a:extLst>
              <a:ext uri="{FF2B5EF4-FFF2-40B4-BE49-F238E27FC236}">
                <a16:creationId xmlns:a16="http://schemas.microsoft.com/office/drawing/2014/main" xmlns="" id="{5B6B5052-BA7D-4D8E-9916-42E9A711A954}"/>
              </a:ext>
            </a:extLst>
          </p:cNvPr>
          <p:cNvSpPr/>
          <p:nvPr/>
        </p:nvSpPr>
        <p:spPr>
          <a:xfrm>
            <a:off x="2564328" y="3428999"/>
            <a:ext cx="1577154" cy="1359615"/>
          </a:xfrm>
          <a:prstGeom prst="triangle">
            <a:avLst/>
          </a:prstGeom>
          <a:noFill/>
          <a:ln>
            <a:solidFill>
              <a:schemeClr val="accent5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5" name="Gelijkbenige driehoek 24">
            <a:extLst>
              <a:ext uri="{FF2B5EF4-FFF2-40B4-BE49-F238E27FC236}">
                <a16:creationId xmlns:a16="http://schemas.microsoft.com/office/drawing/2014/main" xmlns="" id="{E83B814F-7902-40C6-8F3E-834858AD78FA}"/>
              </a:ext>
            </a:extLst>
          </p:cNvPr>
          <p:cNvSpPr/>
          <p:nvPr/>
        </p:nvSpPr>
        <p:spPr>
          <a:xfrm rot="10800000">
            <a:off x="4211254" y="1528780"/>
            <a:ext cx="1788472" cy="1541786"/>
          </a:xfrm>
          <a:prstGeom prst="triangle">
            <a:avLst/>
          </a:prstGeom>
          <a:noFill/>
          <a:ln>
            <a:solidFill>
              <a:schemeClr val="accent5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6" name="Trapezium 5">
            <a:extLst>
              <a:ext uri="{FF2B5EF4-FFF2-40B4-BE49-F238E27FC236}">
                <a16:creationId xmlns:a16="http://schemas.microsoft.com/office/drawing/2014/main" xmlns="" id="{729EF5A9-1895-4CAA-A842-EC145A9F2E04}"/>
              </a:ext>
            </a:extLst>
          </p:cNvPr>
          <p:cNvSpPr/>
          <p:nvPr/>
        </p:nvSpPr>
        <p:spPr>
          <a:xfrm>
            <a:off x="479586" y="2919664"/>
            <a:ext cx="10027994" cy="1388934"/>
          </a:xfrm>
          <a:custGeom>
            <a:avLst/>
            <a:gdLst>
              <a:gd name="connsiteX0" fmla="*/ 0 w 10756669"/>
              <a:gd name="connsiteY0" fmla="*/ 1325563 h 1325563"/>
              <a:gd name="connsiteX1" fmla="*/ 331391 w 10756669"/>
              <a:gd name="connsiteY1" fmla="*/ 0 h 1325563"/>
              <a:gd name="connsiteX2" fmla="*/ 10425278 w 10756669"/>
              <a:gd name="connsiteY2" fmla="*/ 0 h 1325563"/>
              <a:gd name="connsiteX3" fmla="*/ 10756669 w 10756669"/>
              <a:gd name="connsiteY3" fmla="*/ 1325563 h 1325563"/>
              <a:gd name="connsiteX4" fmla="*/ 0 w 10756669"/>
              <a:gd name="connsiteY4" fmla="*/ 1325563 h 1325563"/>
              <a:gd name="connsiteX0" fmla="*/ 0 w 11296996"/>
              <a:gd name="connsiteY0" fmla="*/ 1333876 h 1333876"/>
              <a:gd name="connsiteX1" fmla="*/ 871718 w 11296996"/>
              <a:gd name="connsiteY1" fmla="*/ 0 h 1333876"/>
              <a:gd name="connsiteX2" fmla="*/ 10965605 w 11296996"/>
              <a:gd name="connsiteY2" fmla="*/ 0 h 1333876"/>
              <a:gd name="connsiteX3" fmla="*/ 11296996 w 11296996"/>
              <a:gd name="connsiteY3" fmla="*/ 1325563 h 1333876"/>
              <a:gd name="connsiteX4" fmla="*/ 0 w 11296996"/>
              <a:gd name="connsiteY4" fmla="*/ 1333876 h 1333876"/>
              <a:gd name="connsiteX0" fmla="*/ 0 w 11637818"/>
              <a:gd name="connsiteY0" fmla="*/ 1333876 h 1333876"/>
              <a:gd name="connsiteX1" fmla="*/ 871718 w 11637818"/>
              <a:gd name="connsiteY1" fmla="*/ 0 h 1333876"/>
              <a:gd name="connsiteX2" fmla="*/ 10965605 w 11637818"/>
              <a:gd name="connsiteY2" fmla="*/ 0 h 1333876"/>
              <a:gd name="connsiteX3" fmla="*/ 11637818 w 11637818"/>
              <a:gd name="connsiteY3" fmla="*/ 1333876 h 1333876"/>
              <a:gd name="connsiteX4" fmla="*/ 0 w 11637818"/>
              <a:gd name="connsiteY4" fmla="*/ 1333876 h 133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37818" h="1333876">
                <a:moveTo>
                  <a:pt x="0" y="1333876"/>
                </a:moveTo>
                <a:lnTo>
                  <a:pt x="871718" y="0"/>
                </a:lnTo>
                <a:lnTo>
                  <a:pt x="10965605" y="0"/>
                </a:lnTo>
                <a:lnTo>
                  <a:pt x="11637818" y="1333876"/>
                </a:lnTo>
                <a:lnTo>
                  <a:pt x="0" y="1333876"/>
                </a:lnTo>
                <a:close/>
              </a:path>
            </a:pathLst>
          </a:custGeom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xmlns="" id="{7BB02CCE-AF40-4345-8A78-007B83E5507B}"/>
              </a:ext>
            </a:extLst>
          </p:cNvPr>
          <p:cNvSpPr>
            <a:spLocks noChangeAspect="1"/>
          </p:cNvSpPr>
          <p:nvPr/>
        </p:nvSpPr>
        <p:spPr>
          <a:xfrm>
            <a:off x="1455408" y="1190434"/>
            <a:ext cx="164592" cy="164592"/>
          </a:xfrm>
          <a:prstGeom prst="ellipse">
            <a:avLst/>
          </a:prstGeom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xmlns="" id="{2DD5FCFE-29D0-4E3E-B8B6-1B5ED920855C}"/>
              </a:ext>
            </a:extLst>
          </p:cNvPr>
          <p:cNvSpPr/>
          <p:nvPr/>
        </p:nvSpPr>
        <p:spPr>
          <a:xfrm>
            <a:off x="4376481" y="4491772"/>
            <a:ext cx="320860" cy="320860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xmlns="" id="{23653676-69A0-4F01-9D11-F11E6AA15A7F}"/>
              </a:ext>
            </a:extLst>
          </p:cNvPr>
          <p:cNvSpPr/>
          <p:nvPr/>
        </p:nvSpPr>
        <p:spPr>
          <a:xfrm>
            <a:off x="3423023" y="5836402"/>
            <a:ext cx="885240" cy="885240"/>
          </a:xfrm>
          <a:prstGeom prst="ellipse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84D9C970-DC99-4625-BDEB-1CC295E28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dirty="0" smtClean="0">
                <a:solidFill>
                  <a:schemeClr val="tx1"/>
                </a:solidFill>
              </a:rPr>
              <a:t>4. </a:t>
            </a:r>
            <a:r>
              <a:rPr lang="zh-CN" altLang="en-US" dirty="0" smtClean="0">
                <a:solidFill>
                  <a:schemeClr val="tx1"/>
                </a:solidFill>
              </a:rPr>
              <a:t>处理外界干扰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0147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5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A1CF7A20-396D-4B4B-9C89-52ABED8B94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5" y="67347"/>
            <a:ext cx="5198646" cy="56508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D6B9373C-84B2-48A6-B851-C0BE713A9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662" y="377038"/>
            <a:ext cx="7845311" cy="580343"/>
          </a:xfrm>
        </p:spPr>
        <p:txBody>
          <a:bodyPr/>
          <a:lstStyle/>
          <a:p>
            <a:r>
              <a:rPr lang="zh-CN" altLang="en-US" sz="3600" dirty="0" smtClean="0">
                <a:solidFill>
                  <a:schemeClr val="tx1"/>
                </a:solidFill>
              </a:rPr>
              <a:t>哪些外界因素会给你带来负面情绪</a:t>
            </a:r>
            <a:r>
              <a:rPr lang="en-US" sz="3600" dirty="0" smtClean="0">
                <a:solidFill>
                  <a:schemeClr val="tx1"/>
                </a:solidFill>
              </a:rPr>
              <a:t>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xmlns="" id="{8896B2F4-EA9E-49B0-BBAB-C0C6BD4EB283}"/>
              </a:ext>
            </a:extLst>
          </p:cNvPr>
          <p:cNvSpPr/>
          <p:nvPr/>
        </p:nvSpPr>
        <p:spPr>
          <a:xfrm>
            <a:off x="5748655" y="1347282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 b="1" dirty="0" smtClean="0"/>
              <a:t>你无法控制自身的情绪：</a:t>
            </a:r>
            <a:endParaRPr lang="en-US" altLang="zh-CN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你执着于来自电视与网络的各类新闻；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所有人都在谈论，却没有人知道真正发生了什么；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报道通常都是骇人听闻的，坏消息总比好消息要多（坏消息往往占</a:t>
            </a:r>
            <a:r>
              <a:rPr lang="en-US" altLang="zh-CN" sz="2400" dirty="0" smtClean="0"/>
              <a:t>80%</a:t>
            </a:r>
            <a:r>
              <a:rPr lang="zh-CN" altLang="en-US" sz="2400" dirty="0" smtClean="0"/>
              <a:t>，好消息只有</a:t>
            </a:r>
            <a:r>
              <a:rPr lang="en-US" altLang="zh-CN" sz="2400" dirty="0" smtClean="0"/>
              <a:t>10%</a:t>
            </a:r>
            <a:r>
              <a:rPr lang="zh-CN" altLang="en-US" sz="2400" dirty="0" smtClean="0"/>
              <a:t>）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对电影情节很敏感；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事情往往发生在你的身边，让你觉得很无助。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2866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dragen, bruin, sneeuw, geel&#10;&#10;Automatisch gegenereerde beschrijving">
            <a:extLst>
              <a:ext uri="{FF2B5EF4-FFF2-40B4-BE49-F238E27FC236}">
                <a16:creationId xmlns:a16="http://schemas.microsoft.com/office/drawing/2014/main" xmlns="" id="{B4D32839-E0E0-41F9-81CB-D8089DEE21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342" y="1381535"/>
            <a:ext cx="2221991" cy="203831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xmlns="" id="{B4C95C8B-560F-44E1-ACAD-F833B1C1F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200">
            <a:off x="10260084" y="836790"/>
            <a:ext cx="1728367" cy="9220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CF7731AF-2023-4E4C-B52F-44BE5F284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893" y="473536"/>
            <a:ext cx="10515600" cy="771771"/>
          </a:xfrm>
        </p:spPr>
        <p:txBody>
          <a:bodyPr/>
          <a:lstStyle/>
          <a:p>
            <a:r>
              <a:rPr lang="zh-CN" altLang="en-US" dirty="0" smtClean="0">
                <a:solidFill>
                  <a:srgbClr val="3333FF"/>
                </a:solidFill>
              </a:rPr>
              <a:t>不可能发生的困境</a:t>
            </a:r>
            <a:r>
              <a:rPr lang="en-US" dirty="0" smtClean="0">
                <a:solidFill>
                  <a:srgbClr val="3333FF"/>
                </a:solidFill>
              </a:rPr>
              <a:t>, </a:t>
            </a:r>
            <a:r>
              <a:rPr lang="zh-CN" altLang="en-US" dirty="0" smtClean="0">
                <a:solidFill>
                  <a:srgbClr val="3333FF"/>
                </a:solidFill>
              </a:rPr>
              <a:t>偏见和谬论</a:t>
            </a:r>
            <a:endParaRPr lang="en-US" dirty="0">
              <a:solidFill>
                <a:srgbClr val="3333FF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A56C4E06-4465-486B-B251-9BD7114FB8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54" y="2456706"/>
            <a:ext cx="2758438" cy="4066419"/>
          </a:xfrm>
          <a:prstGeom prst="rect">
            <a:avLst/>
          </a:prstGeom>
        </p:spPr>
      </p:pic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xmlns="" id="{8432F703-F1A6-4C41-9A0F-C55C915C17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900" y="1467292"/>
            <a:ext cx="2437363" cy="5248335"/>
          </a:xfrm>
          <a:prstGeom prst="rect">
            <a:avLst/>
          </a:prstGeom>
        </p:spPr>
      </p:pic>
      <p:pic>
        <p:nvPicPr>
          <p:cNvPr id="10" name="Afbeelding 9" descr="Afbeelding met tekening&#10;&#10;Automatisch gegenereerde beschrijving">
            <a:extLst>
              <a:ext uri="{FF2B5EF4-FFF2-40B4-BE49-F238E27FC236}">
                <a16:creationId xmlns:a16="http://schemas.microsoft.com/office/drawing/2014/main" xmlns="" id="{2FE7B971-AEE0-4FA5-A8B9-FBEBB523BF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125" y="2156153"/>
            <a:ext cx="2236346" cy="4518054"/>
          </a:xfrm>
          <a:prstGeom prst="rect">
            <a:avLst/>
          </a:prstGeom>
        </p:spPr>
      </p:pic>
      <p:pic>
        <p:nvPicPr>
          <p:cNvPr id="14" name="Afbeelding 13" descr="Afbeelding met tekst, dragen, man, paars&#10;&#10;Automatisch gegenereerde beschrijving">
            <a:extLst>
              <a:ext uri="{FF2B5EF4-FFF2-40B4-BE49-F238E27FC236}">
                <a16:creationId xmlns:a16="http://schemas.microsoft.com/office/drawing/2014/main" xmlns="" id="{6ADA506B-BAB4-4192-A87F-18BD0C1758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12" y="4756586"/>
            <a:ext cx="1741161" cy="20383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xmlns="" id="{D2148641-791F-481B-9183-2999138CF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1826">
            <a:off x="1659030" y="1544028"/>
            <a:ext cx="1728367" cy="922084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xmlns="" id="{5E252461-E9A8-4B8B-BD42-565B5582D2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65763">
            <a:off x="7131566" y="1623188"/>
            <a:ext cx="1728367" cy="922084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xmlns="" id="{316D7E8D-B99C-4C57-B03A-2F983C36E9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5173">
            <a:off x="9646398" y="3819033"/>
            <a:ext cx="1728367" cy="922084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xmlns="" id="{F44EA935-C96B-460B-9724-FAFB23DC0F10}"/>
              </a:ext>
            </a:extLst>
          </p:cNvPr>
          <p:cNvSpPr txBox="1"/>
          <p:nvPr/>
        </p:nvSpPr>
        <p:spPr>
          <a:xfrm>
            <a:off x="231949" y="2259975"/>
            <a:ext cx="2035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光头，</a:t>
            </a:r>
            <a:endParaRPr lang="en-US" altLang="zh-CN" b="1" dirty="0" smtClean="0"/>
          </a:p>
          <a:p>
            <a:r>
              <a:rPr lang="zh-CN" altLang="en-US" b="1" dirty="0" smtClean="0"/>
              <a:t>有络腮胡的男人</a:t>
            </a:r>
            <a:endParaRPr lang="en-US" b="1" dirty="0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xmlns="" id="{643C0B48-8EC2-43C0-8418-B83E6C018DBC}"/>
              </a:ext>
            </a:extLst>
          </p:cNvPr>
          <p:cNvSpPr txBox="1"/>
          <p:nvPr/>
        </p:nvSpPr>
        <p:spPr>
          <a:xfrm>
            <a:off x="9084471" y="5602250"/>
            <a:ext cx="1937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年轻人们</a:t>
            </a:r>
            <a:endParaRPr lang="en-US" b="1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xmlns="" id="{772EBE80-B48D-4BD4-BDC6-E40F45C35AAC}"/>
              </a:ext>
            </a:extLst>
          </p:cNvPr>
          <p:cNvSpPr txBox="1"/>
          <p:nvPr/>
        </p:nvSpPr>
        <p:spPr>
          <a:xfrm>
            <a:off x="9360051" y="3332005"/>
            <a:ext cx="1541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农夫们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38501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2DFA3B0B-678E-47FD-B606-8A072C0D7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557" y="119738"/>
            <a:ext cx="3326296" cy="661852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D6B9373C-84B2-48A6-B851-C0BE713A9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64" y="360562"/>
            <a:ext cx="3254457" cy="1044169"/>
          </a:xfrm>
        </p:spPr>
        <p:txBody>
          <a:bodyPr/>
          <a:lstStyle/>
          <a:p>
            <a:r>
              <a:rPr lang="zh-CN" altLang="en-US" sz="3200" dirty="0" smtClean="0">
                <a:solidFill>
                  <a:schemeClr val="tx1"/>
                </a:solidFill>
              </a:rPr>
              <a:t>‘它’如何困扰你的心智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C45CE7E3-ADA2-4B1A-BA27-76F299644768}"/>
              </a:ext>
            </a:extLst>
          </p:cNvPr>
          <p:cNvSpPr txBox="1"/>
          <p:nvPr/>
        </p:nvSpPr>
        <p:spPr>
          <a:xfrm>
            <a:off x="444295" y="2732668"/>
            <a:ext cx="27627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因为自己的生活不受控制而自我烦恼</a:t>
            </a:r>
            <a:endParaRPr lang="en-US" sz="2400" dirty="0"/>
          </a:p>
          <a:p>
            <a:endParaRPr lang="en-US" sz="2400" dirty="0"/>
          </a:p>
          <a:p>
            <a:r>
              <a:rPr lang="zh-CN" altLang="en-US" sz="2400" b="1" i="1" dirty="0" smtClean="0"/>
              <a:t>不如挥舞扫帚和扔枕头的方式来释放自己！</a:t>
            </a:r>
            <a:endParaRPr lang="en-US" sz="2400" b="1" i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xmlns="" id="{8896B2F4-EA9E-49B0-BBAB-C0C6BD4EB283}"/>
              </a:ext>
            </a:extLst>
          </p:cNvPr>
          <p:cNvSpPr/>
          <p:nvPr/>
        </p:nvSpPr>
        <p:spPr>
          <a:xfrm>
            <a:off x="6904383" y="1624672"/>
            <a:ext cx="50973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/>
              <a:t>因为</a:t>
            </a:r>
            <a:r>
              <a:rPr lang="zh-CN" altLang="en-US" sz="2400" b="1" dirty="0"/>
              <a:t>自己的生活不受控制而</a:t>
            </a:r>
            <a:r>
              <a:rPr lang="zh-CN" altLang="en-US" sz="2400" b="1" dirty="0" smtClean="0"/>
              <a:t>自我烦恼</a:t>
            </a:r>
            <a:endParaRPr lang="en-US" altLang="zh-CN" sz="2400" b="1" dirty="0" smtClean="0"/>
          </a:p>
          <a:p>
            <a:pPr marL="457200" indent="-457200">
              <a:buAutoNum type="arabicPeriod"/>
            </a:pP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/>
              <a:t>未来</a:t>
            </a:r>
            <a:r>
              <a:rPr lang="zh-CN" altLang="en-US" sz="2400" dirty="0" smtClean="0"/>
              <a:t>不</a:t>
            </a:r>
            <a:r>
              <a:rPr lang="zh-CN" altLang="en-US" sz="2400" dirty="0"/>
              <a:t>受</a:t>
            </a:r>
            <a:r>
              <a:rPr lang="zh-CN" altLang="en-US" sz="2400" dirty="0" smtClean="0"/>
              <a:t>控制，情绪变得易怒；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没有人可以责怪，没有人可以发泄怒火；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家庭氛围和你的情绪一样变得古怪；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情绪影响自身，</a:t>
            </a:r>
            <a:r>
              <a:rPr lang="zh-CN" altLang="en-US" sz="2400" dirty="0"/>
              <a:t>容易</a:t>
            </a:r>
            <a:r>
              <a:rPr lang="zh-CN" altLang="en-US" sz="2400" dirty="0" smtClean="0"/>
              <a:t>迁怒</a:t>
            </a:r>
            <a:r>
              <a:rPr lang="zh-CN" altLang="en-US" sz="2400" dirty="0"/>
              <a:t>于</a:t>
            </a:r>
            <a:r>
              <a:rPr lang="zh-CN" altLang="en-US" sz="2400" dirty="0" smtClean="0"/>
              <a:t>自己；</a:t>
            </a:r>
            <a:endParaRPr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沮丧的感受；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/>
              <a:t>孤独感</a:t>
            </a:r>
            <a:r>
              <a:rPr lang="zh-CN" altLang="en-US" sz="2400" dirty="0" smtClean="0"/>
              <a:t>剧增，你只会变得更沮丧；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/>
              <a:t>你</a:t>
            </a:r>
            <a:r>
              <a:rPr lang="zh-CN" altLang="en-US" sz="2400" dirty="0" smtClean="0"/>
              <a:t>很难描述你的负面情绪；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/>
              <a:t>悲伤与</a:t>
            </a:r>
            <a:r>
              <a:rPr lang="zh-CN" altLang="en-US" sz="2400" dirty="0" smtClean="0"/>
              <a:t>哭泣是你缓解焦虑的方法。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001472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5E8E9CAD-2DEC-4F07-97BE-902EEFC835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0" y="0"/>
            <a:ext cx="2540560" cy="3615070"/>
          </a:xfrm>
          <a:prstGeom prst="rect">
            <a:avLst/>
          </a:prstGeom>
        </p:spPr>
      </p:pic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xmlns="" id="{68416327-3702-46CC-A83F-C0A2BAEC5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518" y="213136"/>
            <a:ext cx="2688947" cy="382621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2D631667-2E04-4E4B-9969-B92CEBFEA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27" y="190004"/>
            <a:ext cx="10515600" cy="1325563"/>
          </a:xfrm>
        </p:spPr>
        <p:txBody>
          <a:bodyPr/>
          <a:lstStyle/>
          <a:p>
            <a:r>
              <a:rPr lang="zh-CN" altLang="en-US" dirty="0" smtClean="0">
                <a:solidFill>
                  <a:srgbClr val="3333FF"/>
                </a:solidFill>
              </a:rPr>
              <a:t>你需要一个能掌控自己的活动</a:t>
            </a:r>
            <a:r>
              <a:rPr lang="en-US" altLang="zh-CN" dirty="0" smtClean="0">
                <a:solidFill>
                  <a:srgbClr val="3333FF"/>
                </a:solidFill>
              </a:rPr>
              <a:t>!!!</a:t>
            </a:r>
            <a:endParaRPr lang="en-US" dirty="0">
              <a:solidFill>
                <a:srgbClr val="3333FF"/>
              </a:solidFill>
            </a:endParaRPr>
          </a:p>
        </p:txBody>
      </p:sp>
      <p:pic>
        <p:nvPicPr>
          <p:cNvPr id="4" name="Afbeelding 3" descr="Afbeelding met graffiti, geschilderd, kleurrijk, tatoeage&#10;&#10;Automatisch gegenereerde beschrijving">
            <a:extLst>
              <a:ext uri="{FF2B5EF4-FFF2-40B4-BE49-F238E27FC236}">
                <a16:creationId xmlns:a16="http://schemas.microsoft.com/office/drawing/2014/main" xmlns="" id="{CC28E715-34DF-42F9-A99B-46E369D54A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59" y="1710823"/>
            <a:ext cx="5886378" cy="4957173"/>
          </a:xfrm>
          <a:prstGeom prst="rect">
            <a:avLst/>
          </a:prstGeom>
        </p:spPr>
      </p:pic>
      <p:pic>
        <p:nvPicPr>
          <p:cNvPr id="7" name="Tijdelijke aanduiding voor inhoud 4">
            <a:extLst>
              <a:ext uri="{FF2B5EF4-FFF2-40B4-BE49-F238E27FC236}">
                <a16:creationId xmlns:a16="http://schemas.microsoft.com/office/drawing/2014/main" xmlns="" id="{FA739AB9-9F35-45C5-9466-A9F2588EB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896" y="3732391"/>
            <a:ext cx="2063053" cy="2935605"/>
          </a:xfrm>
          <a:prstGeom prst="rect">
            <a:avLst/>
          </a:prstGeom>
        </p:spPr>
      </p:pic>
      <p:pic>
        <p:nvPicPr>
          <p:cNvPr id="8" name="Tijdelijke aanduiding voor inhoud 4">
            <a:extLst>
              <a:ext uri="{FF2B5EF4-FFF2-40B4-BE49-F238E27FC236}">
                <a16:creationId xmlns:a16="http://schemas.microsoft.com/office/drawing/2014/main" xmlns="" id="{9280920F-5742-49AC-8625-A75EA6E81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45" y="3354572"/>
            <a:ext cx="240979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87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elijkbenige driehoek 3">
            <a:extLst>
              <a:ext uri="{FF2B5EF4-FFF2-40B4-BE49-F238E27FC236}">
                <a16:creationId xmlns:a16="http://schemas.microsoft.com/office/drawing/2014/main" xmlns="" id="{6BD882FD-510E-4051-A42D-B7CB91CCD8CD}"/>
              </a:ext>
            </a:extLst>
          </p:cNvPr>
          <p:cNvSpPr/>
          <p:nvPr/>
        </p:nvSpPr>
        <p:spPr>
          <a:xfrm rot="10800000">
            <a:off x="3358167" y="3709166"/>
            <a:ext cx="2992763" cy="2692261"/>
          </a:xfrm>
          <a:prstGeom prst="triangle">
            <a:avLst/>
          </a:prstGeom>
          <a:solidFill>
            <a:schemeClr val="accent2">
              <a:lumMod val="60000"/>
              <a:lumOff val="40000"/>
              <a:alpha val="35000"/>
            </a:schemeClr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xmlns="" id="{57975019-E885-43A6-A7BF-7D1741549A5A}"/>
              </a:ext>
            </a:extLst>
          </p:cNvPr>
          <p:cNvGrpSpPr/>
          <p:nvPr/>
        </p:nvGrpSpPr>
        <p:grpSpPr>
          <a:xfrm rot="10238682">
            <a:off x="-3540787" y="428295"/>
            <a:ext cx="5266744" cy="5272549"/>
            <a:chOff x="-3019695" y="528087"/>
            <a:chExt cx="6167811" cy="6174609"/>
          </a:xfrm>
          <a:scene3d>
            <a:camera prst="orthographicFront">
              <a:rot lat="0" lon="21000000" rev="0"/>
            </a:camera>
            <a:lightRig rig="threePt" dir="t"/>
          </a:scene3d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xmlns="" id="{E1666B97-B9DF-48EE-AD79-66B31CC44C0B}"/>
                </a:ext>
              </a:extLst>
            </p:cNvPr>
            <p:cNvGrpSpPr/>
            <p:nvPr userDrawn="1"/>
          </p:nvGrpSpPr>
          <p:grpSpPr>
            <a:xfrm>
              <a:off x="-3019695" y="534885"/>
              <a:ext cx="6167811" cy="6167811"/>
              <a:chOff x="-3019695" y="534885"/>
              <a:chExt cx="6167811" cy="6167811"/>
            </a:xfrm>
          </p:grpSpPr>
          <p:grpSp>
            <p:nvGrpSpPr>
              <p:cNvPr id="8" name="Groep 7">
                <a:extLst>
                  <a:ext uri="{FF2B5EF4-FFF2-40B4-BE49-F238E27FC236}">
                    <a16:creationId xmlns:a16="http://schemas.microsoft.com/office/drawing/2014/main" xmlns="" id="{678DB422-1186-4A23-9F5C-0C05AE7141CF}"/>
                  </a:ext>
                </a:extLst>
              </p:cNvPr>
              <p:cNvGrpSpPr/>
              <p:nvPr userDrawn="1"/>
            </p:nvGrpSpPr>
            <p:grpSpPr>
              <a:xfrm>
                <a:off x="-3019695" y="534885"/>
                <a:ext cx="6167811" cy="6167811"/>
                <a:chOff x="-3019695" y="534885"/>
                <a:chExt cx="6167811" cy="6167811"/>
              </a:xfrm>
            </p:grpSpPr>
            <p:sp>
              <p:nvSpPr>
                <p:cNvPr id="10" name="Ovaal 9">
                  <a:extLst>
                    <a:ext uri="{FF2B5EF4-FFF2-40B4-BE49-F238E27FC236}">
                      <a16:creationId xmlns:a16="http://schemas.microsoft.com/office/drawing/2014/main" xmlns="" id="{EF36ABA0-2DA8-44EA-8D28-3344126E4FD7}"/>
                    </a:ext>
                  </a:extLst>
                </p:cNvPr>
                <p:cNvSpPr/>
                <p:nvPr userDrawn="1"/>
              </p:nvSpPr>
              <p:spPr>
                <a:xfrm>
                  <a:off x="-3019695" y="534885"/>
                  <a:ext cx="6167811" cy="616781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nl-NL" dirty="0"/>
                </a:p>
              </p:txBody>
            </p:sp>
            <p:sp>
              <p:nvSpPr>
                <p:cNvPr id="11" name="Vijfhoek 10">
                  <a:extLst>
                    <a:ext uri="{FF2B5EF4-FFF2-40B4-BE49-F238E27FC236}">
                      <a16:creationId xmlns:a16="http://schemas.microsoft.com/office/drawing/2014/main" xmlns="" id="{444D4E6E-A518-440E-891F-9AA1422EF962}"/>
                    </a:ext>
                  </a:extLst>
                </p:cNvPr>
                <p:cNvSpPr/>
                <p:nvPr userDrawn="1"/>
              </p:nvSpPr>
              <p:spPr>
                <a:xfrm>
                  <a:off x="-2827283" y="569321"/>
                  <a:ext cx="5819368" cy="5547700"/>
                </a:xfrm>
                <a:prstGeom prst="pentago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nl-NL" dirty="0"/>
                </a:p>
              </p:txBody>
            </p:sp>
          </p:grpSp>
          <p:sp>
            <p:nvSpPr>
              <p:cNvPr id="9" name="Vijfhoek 8">
                <a:extLst>
                  <a:ext uri="{FF2B5EF4-FFF2-40B4-BE49-F238E27FC236}">
                    <a16:creationId xmlns:a16="http://schemas.microsoft.com/office/drawing/2014/main" xmlns="" id="{6B4D700E-1FF8-44F2-9975-C88F1C6D6F14}"/>
                  </a:ext>
                </a:extLst>
              </p:cNvPr>
              <p:cNvSpPr/>
              <p:nvPr userDrawn="1"/>
            </p:nvSpPr>
            <p:spPr>
              <a:xfrm rot="2169223">
                <a:off x="-2674883" y="637641"/>
                <a:ext cx="5819368" cy="5547700"/>
              </a:xfrm>
              <a:prstGeom prst="pent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nl-NL" dirty="0"/>
              </a:p>
            </p:txBody>
          </p:sp>
        </p:grpSp>
        <p:sp>
          <p:nvSpPr>
            <p:cNvPr id="7" name="Vijfhoek 6">
              <a:extLst>
                <a:ext uri="{FF2B5EF4-FFF2-40B4-BE49-F238E27FC236}">
                  <a16:creationId xmlns:a16="http://schemas.microsoft.com/office/drawing/2014/main" xmlns="" id="{F936DD4D-49DE-4903-89B8-A40D8577B38F}"/>
                </a:ext>
              </a:extLst>
            </p:cNvPr>
            <p:cNvSpPr/>
            <p:nvPr userDrawn="1"/>
          </p:nvSpPr>
          <p:spPr>
            <a:xfrm rot="3306887">
              <a:off x="-2606563" y="663921"/>
              <a:ext cx="5819368" cy="5547700"/>
            </a:xfrm>
            <a:prstGeom prst="pent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</p:grp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xmlns="" id="{BAE53365-5B8F-4E4B-91AA-31BF5877C57C}"/>
              </a:ext>
            </a:extLst>
          </p:cNvPr>
          <p:cNvCxnSpPr/>
          <p:nvPr/>
        </p:nvCxnSpPr>
        <p:spPr>
          <a:xfrm flipH="1">
            <a:off x="5579401" y="2131473"/>
            <a:ext cx="2096876" cy="4534022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xmlns="" id="{C62E9902-0C0E-44BB-87D7-B212B1C34F72}"/>
              </a:ext>
            </a:extLst>
          </p:cNvPr>
          <p:cNvCxnSpPr/>
          <p:nvPr/>
        </p:nvCxnSpPr>
        <p:spPr>
          <a:xfrm>
            <a:off x="3239956" y="2131473"/>
            <a:ext cx="2354317" cy="4534022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xmlns="" id="{ABE3FACA-F377-4771-9F07-A1B3AEF73376}"/>
              </a:ext>
            </a:extLst>
          </p:cNvPr>
          <p:cNvCxnSpPr/>
          <p:nvPr/>
        </p:nvCxnSpPr>
        <p:spPr>
          <a:xfrm flipH="1">
            <a:off x="3490539" y="0"/>
            <a:ext cx="3762704" cy="6858000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xmlns="" id="{02B610CC-F5FD-45AC-92EC-B94A44059886}"/>
              </a:ext>
            </a:extLst>
          </p:cNvPr>
          <p:cNvSpPr/>
          <p:nvPr/>
        </p:nvSpPr>
        <p:spPr>
          <a:xfrm>
            <a:off x="8437460" y="874569"/>
            <a:ext cx="2337447" cy="2015041"/>
          </a:xfrm>
          <a:prstGeom prst="triangl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6" name="Gelijkbenige driehoek 15">
            <a:extLst>
              <a:ext uri="{FF2B5EF4-FFF2-40B4-BE49-F238E27FC236}">
                <a16:creationId xmlns:a16="http://schemas.microsoft.com/office/drawing/2014/main" xmlns="" id="{2FCC6975-E3B8-41F5-ADB8-91EB0180DC24}"/>
              </a:ext>
            </a:extLst>
          </p:cNvPr>
          <p:cNvSpPr/>
          <p:nvPr/>
        </p:nvSpPr>
        <p:spPr>
          <a:xfrm>
            <a:off x="8429299" y="1002454"/>
            <a:ext cx="2189100" cy="1887155"/>
          </a:xfrm>
          <a:prstGeom prst="triangl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7" name="Gelijkbenige driehoek 16">
            <a:extLst>
              <a:ext uri="{FF2B5EF4-FFF2-40B4-BE49-F238E27FC236}">
                <a16:creationId xmlns:a16="http://schemas.microsoft.com/office/drawing/2014/main" xmlns="" id="{AD7E2B65-9882-4F96-B656-274F4FE4D5EB}"/>
              </a:ext>
            </a:extLst>
          </p:cNvPr>
          <p:cNvSpPr/>
          <p:nvPr/>
        </p:nvSpPr>
        <p:spPr>
          <a:xfrm>
            <a:off x="8393815" y="4106779"/>
            <a:ext cx="3023938" cy="2606844"/>
          </a:xfrm>
          <a:prstGeom prst="triangl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8" name="Gelijkbenige driehoek 17">
            <a:extLst>
              <a:ext uri="{FF2B5EF4-FFF2-40B4-BE49-F238E27FC236}">
                <a16:creationId xmlns:a16="http://schemas.microsoft.com/office/drawing/2014/main" xmlns="" id="{66F2612D-3B32-4FA8-B8CB-30D2F8D85B58}"/>
              </a:ext>
            </a:extLst>
          </p:cNvPr>
          <p:cNvSpPr/>
          <p:nvPr/>
        </p:nvSpPr>
        <p:spPr>
          <a:xfrm>
            <a:off x="9849234" y="3882189"/>
            <a:ext cx="2465678" cy="2125585"/>
          </a:xfrm>
          <a:prstGeom prst="triangle">
            <a:avLst/>
          </a:prstGeom>
          <a:solidFill>
            <a:schemeClr val="accent5">
              <a:alpha val="48000"/>
            </a:schemeClr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xmlns="" id="{23A91CEA-A767-495D-AB2B-355B7F8E56DE}"/>
              </a:ext>
            </a:extLst>
          </p:cNvPr>
          <p:cNvSpPr/>
          <p:nvPr/>
        </p:nvSpPr>
        <p:spPr>
          <a:xfrm>
            <a:off x="8506942" y="5852528"/>
            <a:ext cx="1166447" cy="1166447"/>
          </a:xfrm>
          <a:prstGeom prst="ellipse">
            <a:avLst/>
          </a:prstGeom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xmlns="" id="{EE593359-607D-4210-A730-409C5234E37D}"/>
              </a:ext>
            </a:extLst>
          </p:cNvPr>
          <p:cNvSpPr/>
          <p:nvPr/>
        </p:nvSpPr>
        <p:spPr>
          <a:xfrm>
            <a:off x="9621253" y="1366896"/>
            <a:ext cx="131648" cy="131648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xmlns="" id="{5FD678CB-C753-4AFE-90F0-DA30C69A4596}"/>
              </a:ext>
            </a:extLst>
          </p:cNvPr>
          <p:cNvSpPr/>
          <p:nvPr/>
        </p:nvSpPr>
        <p:spPr>
          <a:xfrm>
            <a:off x="3961853" y="226932"/>
            <a:ext cx="2205958" cy="1901688"/>
          </a:xfrm>
          <a:prstGeom prst="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2" name="Gelijkbenige driehoek 21">
            <a:extLst>
              <a:ext uri="{FF2B5EF4-FFF2-40B4-BE49-F238E27FC236}">
                <a16:creationId xmlns:a16="http://schemas.microsoft.com/office/drawing/2014/main" xmlns="" id="{AAD36042-7C51-4F03-999A-E84BAC731911}"/>
              </a:ext>
            </a:extLst>
          </p:cNvPr>
          <p:cNvSpPr/>
          <p:nvPr/>
        </p:nvSpPr>
        <p:spPr>
          <a:xfrm rot="10800000">
            <a:off x="5740725" y="655619"/>
            <a:ext cx="1174802" cy="1012760"/>
          </a:xfrm>
          <a:prstGeom prst="triangl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3" name="Gelijkbenige driehoek 22">
            <a:extLst>
              <a:ext uri="{FF2B5EF4-FFF2-40B4-BE49-F238E27FC236}">
                <a16:creationId xmlns:a16="http://schemas.microsoft.com/office/drawing/2014/main" xmlns="" id="{8BD8D563-9C35-4145-B88C-E21F5B05EBC3}"/>
              </a:ext>
            </a:extLst>
          </p:cNvPr>
          <p:cNvSpPr/>
          <p:nvPr/>
        </p:nvSpPr>
        <p:spPr>
          <a:xfrm rot="150904">
            <a:off x="-130784" y="3922948"/>
            <a:ext cx="2792684" cy="2512272"/>
          </a:xfrm>
          <a:prstGeom prst="triangle">
            <a:avLst/>
          </a:prstGeom>
          <a:solidFill>
            <a:schemeClr val="accent4">
              <a:alpha val="35000"/>
            </a:schemeClr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4" name="Gelijkbenige driehoek 23">
            <a:extLst>
              <a:ext uri="{FF2B5EF4-FFF2-40B4-BE49-F238E27FC236}">
                <a16:creationId xmlns:a16="http://schemas.microsoft.com/office/drawing/2014/main" xmlns="" id="{5B6B5052-BA7D-4D8E-9916-42E9A711A954}"/>
              </a:ext>
            </a:extLst>
          </p:cNvPr>
          <p:cNvSpPr/>
          <p:nvPr/>
        </p:nvSpPr>
        <p:spPr>
          <a:xfrm>
            <a:off x="2564328" y="3428999"/>
            <a:ext cx="1577154" cy="1359615"/>
          </a:xfrm>
          <a:prstGeom prst="triangle">
            <a:avLst/>
          </a:prstGeom>
          <a:noFill/>
          <a:ln>
            <a:solidFill>
              <a:schemeClr val="accent5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5" name="Gelijkbenige driehoek 24">
            <a:extLst>
              <a:ext uri="{FF2B5EF4-FFF2-40B4-BE49-F238E27FC236}">
                <a16:creationId xmlns:a16="http://schemas.microsoft.com/office/drawing/2014/main" xmlns="" id="{E83B814F-7902-40C6-8F3E-834858AD78FA}"/>
              </a:ext>
            </a:extLst>
          </p:cNvPr>
          <p:cNvSpPr/>
          <p:nvPr/>
        </p:nvSpPr>
        <p:spPr>
          <a:xfrm rot="10800000">
            <a:off x="4211254" y="1528780"/>
            <a:ext cx="1788472" cy="1541786"/>
          </a:xfrm>
          <a:prstGeom prst="triangle">
            <a:avLst/>
          </a:prstGeom>
          <a:noFill/>
          <a:ln>
            <a:solidFill>
              <a:schemeClr val="accent5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6" name="Trapezium 5">
            <a:extLst>
              <a:ext uri="{FF2B5EF4-FFF2-40B4-BE49-F238E27FC236}">
                <a16:creationId xmlns:a16="http://schemas.microsoft.com/office/drawing/2014/main" xmlns="" id="{729EF5A9-1895-4CAA-A842-EC145A9F2E04}"/>
              </a:ext>
            </a:extLst>
          </p:cNvPr>
          <p:cNvSpPr/>
          <p:nvPr/>
        </p:nvSpPr>
        <p:spPr>
          <a:xfrm>
            <a:off x="479586" y="2919664"/>
            <a:ext cx="10027994" cy="1388934"/>
          </a:xfrm>
          <a:custGeom>
            <a:avLst/>
            <a:gdLst>
              <a:gd name="connsiteX0" fmla="*/ 0 w 10756669"/>
              <a:gd name="connsiteY0" fmla="*/ 1325563 h 1325563"/>
              <a:gd name="connsiteX1" fmla="*/ 331391 w 10756669"/>
              <a:gd name="connsiteY1" fmla="*/ 0 h 1325563"/>
              <a:gd name="connsiteX2" fmla="*/ 10425278 w 10756669"/>
              <a:gd name="connsiteY2" fmla="*/ 0 h 1325563"/>
              <a:gd name="connsiteX3" fmla="*/ 10756669 w 10756669"/>
              <a:gd name="connsiteY3" fmla="*/ 1325563 h 1325563"/>
              <a:gd name="connsiteX4" fmla="*/ 0 w 10756669"/>
              <a:gd name="connsiteY4" fmla="*/ 1325563 h 1325563"/>
              <a:gd name="connsiteX0" fmla="*/ 0 w 11296996"/>
              <a:gd name="connsiteY0" fmla="*/ 1333876 h 1333876"/>
              <a:gd name="connsiteX1" fmla="*/ 871718 w 11296996"/>
              <a:gd name="connsiteY1" fmla="*/ 0 h 1333876"/>
              <a:gd name="connsiteX2" fmla="*/ 10965605 w 11296996"/>
              <a:gd name="connsiteY2" fmla="*/ 0 h 1333876"/>
              <a:gd name="connsiteX3" fmla="*/ 11296996 w 11296996"/>
              <a:gd name="connsiteY3" fmla="*/ 1325563 h 1333876"/>
              <a:gd name="connsiteX4" fmla="*/ 0 w 11296996"/>
              <a:gd name="connsiteY4" fmla="*/ 1333876 h 1333876"/>
              <a:gd name="connsiteX0" fmla="*/ 0 w 11637818"/>
              <a:gd name="connsiteY0" fmla="*/ 1333876 h 1333876"/>
              <a:gd name="connsiteX1" fmla="*/ 871718 w 11637818"/>
              <a:gd name="connsiteY1" fmla="*/ 0 h 1333876"/>
              <a:gd name="connsiteX2" fmla="*/ 10965605 w 11637818"/>
              <a:gd name="connsiteY2" fmla="*/ 0 h 1333876"/>
              <a:gd name="connsiteX3" fmla="*/ 11637818 w 11637818"/>
              <a:gd name="connsiteY3" fmla="*/ 1333876 h 1333876"/>
              <a:gd name="connsiteX4" fmla="*/ 0 w 11637818"/>
              <a:gd name="connsiteY4" fmla="*/ 1333876 h 133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37818" h="1333876">
                <a:moveTo>
                  <a:pt x="0" y="1333876"/>
                </a:moveTo>
                <a:lnTo>
                  <a:pt x="871718" y="0"/>
                </a:lnTo>
                <a:lnTo>
                  <a:pt x="10965605" y="0"/>
                </a:lnTo>
                <a:lnTo>
                  <a:pt x="11637818" y="1333876"/>
                </a:lnTo>
                <a:lnTo>
                  <a:pt x="0" y="1333876"/>
                </a:lnTo>
                <a:close/>
              </a:path>
            </a:pathLst>
          </a:custGeom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xmlns="" id="{7BB02CCE-AF40-4345-8A78-007B83E5507B}"/>
              </a:ext>
            </a:extLst>
          </p:cNvPr>
          <p:cNvSpPr>
            <a:spLocks noChangeAspect="1"/>
          </p:cNvSpPr>
          <p:nvPr/>
        </p:nvSpPr>
        <p:spPr>
          <a:xfrm>
            <a:off x="1455408" y="1190434"/>
            <a:ext cx="164592" cy="164592"/>
          </a:xfrm>
          <a:prstGeom prst="ellipse">
            <a:avLst/>
          </a:prstGeom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xmlns="" id="{2DD5FCFE-29D0-4E3E-B8B6-1B5ED920855C}"/>
              </a:ext>
            </a:extLst>
          </p:cNvPr>
          <p:cNvSpPr/>
          <p:nvPr/>
        </p:nvSpPr>
        <p:spPr>
          <a:xfrm>
            <a:off x="4376481" y="4491772"/>
            <a:ext cx="320860" cy="320860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xmlns="" id="{23653676-69A0-4F01-9D11-F11E6AA15A7F}"/>
              </a:ext>
            </a:extLst>
          </p:cNvPr>
          <p:cNvSpPr/>
          <p:nvPr/>
        </p:nvSpPr>
        <p:spPr>
          <a:xfrm>
            <a:off x="3423023" y="5836402"/>
            <a:ext cx="885240" cy="885240"/>
          </a:xfrm>
          <a:prstGeom prst="ellipse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84D9C970-DC99-4625-BDEB-1CC295E28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dirty="0" smtClean="0">
                <a:solidFill>
                  <a:schemeClr val="tx1"/>
                </a:solidFill>
              </a:rPr>
              <a:t>5.</a:t>
            </a:r>
            <a:r>
              <a:rPr lang="zh-CN" altLang="en-US" dirty="0">
                <a:solidFill>
                  <a:schemeClr val="tx1"/>
                </a:solidFill>
              </a:rPr>
              <a:t>把创造性的工作视为动力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01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5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42F98B84-0EB4-435E-85C6-666876DAA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552" y="1618503"/>
            <a:ext cx="6825642" cy="42553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D6B9373C-84B2-48A6-B851-C0BE713A9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277" y="294301"/>
            <a:ext cx="3907475" cy="779126"/>
          </a:xfrm>
        </p:spPr>
        <p:txBody>
          <a:bodyPr/>
          <a:lstStyle/>
          <a:p>
            <a:r>
              <a:rPr lang="zh-CN" altLang="en-US" sz="3600" dirty="0" smtClean="0">
                <a:solidFill>
                  <a:schemeClr val="tx1"/>
                </a:solidFill>
              </a:rPr>
              <a:t>创造性</a:t>
            </a:r>
            <a:r>
              <a:rPr lang="zh-CN" altLang="en-US" sz="3600" dirty="0">
                <a:solidFill>
                  <a:schemeClr val="tx1"/>
                </a:solidFill>
              </a:rPr>
              <a:t>的</a:t>
            </a:r>
            <a:r>
              <a:rPr lang="zh-CN" altLang="en-US" sz="3600" dirty="0" smtClean="0">
                <a:solidFill>
                  <a:schemeClr val="tx1"/>
                </a:solidFill>
              </a:rPr>
              <a:t>工作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C45CE7E3-ADA2-4B1A-BA27-76F299644768}"/>
              </a:ext>
            </a:extLst>
          </p:cNvPr>
          <p:cNvSpPr txBox="1"/>
          <p:nvPr/>
        </p:nvSpPr>
        <p:spPr>
          <a:xfrm>
            <a:off x="114407" y="1673685"/>
            <a:ext cx="5325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平衡你的内在情绪与外在表现：</a:t>
            </a:r>
            <a:endParaRPr lang="en-US" altLang="zh-CN" sz="2400" b="1" dirty="0" smtClean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进一步认识你自身</a:t>
            </a:r>
            <a:r>
              <a:rPr lang="zh-CN" altLang="en-US" sz="2400" dirty="0"/>
              <a:t>；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认清自己的能力；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培养一个新的性格；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/>
              <a:t>发展一</a:t>
            </a:r>
            <a:r>
              <a:rPr lang="zh-CN" altLang="en-US" sz="2400" dirty="0" smtClean="0"/>
              <a:t>个</a:t>
            </a:r>
            <a:r>
              <a:rPr lang="zh-CN" altLang="en-US" sz="2400" dirty="0" smtClean="0"/>
              <a:t>技能；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了解你与你身边的人的关系；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努力成为一个完人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/>
              <a:t>发现自己</a:t>
            </a:r>
            <a:r>
              <a:rPr lang="zh-CN" altLang="en-US" sz="2400" dirty="0" smtClean="0"/>
              <a:t>的创新处，</a:t>
            </a:r>
            <a:r>
              <a:rPr lang="zh-CN" altLang="en-US" sz="2400" dirty="0" smtClean="0"/>
              <a:t>你会发现你与你周围的人一直很亲密。</a:t>
            </a:r>
            <a:endParaRPr lang="nl-NL" sz="24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36287EC1-7C29-4B03-9ED7-2B5CBAFEC13B}"/>
              </a:ext>
            </a:extLst>
          </p:cNvPr>
          <p:cNvSpPr txBox="1"/>
          <p:nvPr/>
        </p:nvSpPr>
        <p:spPr>
          <a:xfrm>
            <a:off x="5521051" y="5459337"/>
            <a:ext cx="5060413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FF00"/>
                </a:solidFill>
              </a:rPr>
              <a:t>看些让你看后觉得舒爽愉快的电影</a:t>
            </a:r>
            <a:r>
              <a:rPr lang="en-US" b="1" dirty="0" smtClean="0">
                <a:solidFill>
                  <a:srgbClr val="FFFF00"/>
                </a:solidFill>
              </a:rPr>
              <a:t>!!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45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elijkbenige driehoek 3">
            <a:extLst>
              <a:ext uri="{FF2B5EF4-FFF2-40B4-BE49-F238E27FC236}">
                <a16:creationId xmlns:a16="http://schemas.microsoft.com/office/drawing/2014/main" xmlns="" id="{6BD882FD-510E-4051-A42D-B7CB91CCD8CD}"/>
              </a:ext>
            </a:extLst>
          </p:cNvPr>
          <p:cNvSpPr/>
          <p:nvPr/>
        </p:nvSpPr>
        <p:spPr>
          <a:xfrm rot="10800000">
            <a:off x="3358167" y="3709166"/>
            <a:ext cx="2992763" cy="2692261"/>
          </a:xfrm>
          <a:prstGeom prst="triangle">
            <a:avLst/>
          </a:prstGeom>
          <a:solidFill>
            <a:schemeClr val="accent2">
              <a:lumMod val="60000"/>
              <a:lumOff val="40000"/>
              <a:alpha val="35000"/>
            </a:schemeClr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xmlns="" id="{57975019-E885-43A6-A7BF-7D1741549A5A}"/>
              </a:ext>
            </a:extLst>
          </p:cNvPr>
          <p:cNvGrpSpPr/>
          <p:nvPr/>
        </p:nvGrpSpPr>
        <p:grpSpPr>
          <a:xfrm rot="10238682">
            <a:off x="-3540787" y="428295"/>
            <a:ext cx="5266744" cy="5272549"/>
            <a:chOff x="-3019695" y="528087"/>
            <a:chExt cx="6167811" cy="6174609"/>
          </a:xfrm>
          <a:scene3d>
            <a:camera prst="orthographicFront">
              <a:rot lat="0" lon="21000000" rev="0"/>
            </a:camera>
            <a:lightRig rig="threePt" dir="t"/>
          </a:scene3d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xmlns="" id="{E1666B97-B9DF-48EE-AD79-66B31CC44C0B}"/>
                </a:ext>
              </a:extLst>
            </p:cNvPr>
            <p:cNvGrpSpPr/>
            <p:nvPr userDrawn="1"/>
          </p:nvGrpSpPr>
          <p:grpSpPr>
            <a:xfrm>
              <a:off x="-3019695" y="534885"/>
              <a:ext cx="6167811" cy="6167811"/>
              <a:chOff x="-3019695" y="534885"/>
              <a:chExt cx="6167811" cy="6167811"/>
            </a:xfrm>
          </p:grpSpPr>
          <p:grpSp>
            <p:nvGrpSpPr>
              <p:cNvPr id="8" name="Groep 7">
                <a:extLst>
                  <a:ext uri="{FF2B5EF4-FFF2-40B4-BE49-F238E27FC236}">
                    <a16:creationId xmlns:a16="http://schemas.microsoft.com/office/drawing/2014/main" xmlns="" id="{678DB422-1186-4A23-9F5C-0C05AE7141CF}"/>
                  </a:ext>
                </a:extLst>
              </p:cNvPr>
              <p:cNvGrpSpPr/>
              <p:nvPr userDrawn="1"/>
            </p:nvGrpSpPr>
            <p:grpSpPr>
              <a:xfrm>
                <a:off x="-3019695" y="534885"/>
                <a:ext cx="6167811" cy="6167811"/>
                <a:chOff x="-3019695" y="534885"/>
                <a:chExt cx="6167811" cy="6167811"/>
              </a:xfrm>
            </p:grpSpPr>
            <p:sp>
              <p:nvSpPr>
                <p:cNvPr id="10" name="Ovaal 9">
                  <a:extLst>
                    <a:ext uri="{FF2B5EF4-FFF2-40B4-BE49-F238E27FC236}">
                      <a16:creationId xmlns:a16="http://schemas.microsoft.com/office/drawing/2014/main" xmlns="" id="{EF36ABA0-2DA8-44EA-8D28-3344126E4FD7}"/>
                    </a:ext>
                  </a:extLst>
                </p:cNvPr>
                <p:cNvSpPr/>
                <p:nvPr userDrawn="1"/>
              </p:nvSpPr>
              <p:spPr>
                <a:xfrm>
                  <a:off x="-3019695" y="534885"/>
                  <a:ext cx="6167811" cy="616781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nl-NL" dirty="0"/>
                </a:p>
              </p:txBody>
            </p:sp>
            <p:sp>
              <p:nvSpPr>
                <p:cNvPr id="11" name="Vijfhoek 10">
                  <a:extLst>
                    <a:ext uri="{FF2B5EF4-FFF2-40B4-BE49-F238E27FC236}">
                      <a16:creationId xmlns:a16="http://schemas.microsoft.com/office/drawing/2014/main" xmlns="" id="{444D4E6E-A518-440E-891F-9AA1422EF962}"/>
                    </a:ext>
                  </a:extLst>
                </p:cNvPr>
                <p:cNvSpPr/>
                <p:nvPr userDrawn="1"/>
              </p:nvSpPr>
              <p:spPr>
                <a:xfrm>
                  <a:off x="-2827283" y="569321"/>
                  <a:ext cx="5819368" cy="5547700"/>
                </a:xfrm>
                <a:prstGeom prst="pentago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nl-NL" dirty="0"/>
                </a:p>
              </p:txBody>
            </p:sp>
          </p:grpSp>
          <p:sp>
            <p:nvSpPr>
              <p:cNvPr id="9" name="Vijfhoek 8">
                <a:extLst>
                  <a:ext uri="{FF2B5EF4-FFF2-40B4-BE49-F238E27FC236}">
                    <a16:creationId xmlns:a16="http://schemas.microsoft.com/office/drawing/2014/main" xmlns="" id="{6B4D700E-1FF8-44F2-9975-C88F1C6D6F14}"/>
                  </a:ext>
                </a:extLst>
              </p:cNvPr>
              <p:cNvSpPr/>
              <p:nvPr userDrawn="1"/>
            </p:nvSpPr>
            <p:spPr>
              <a:xfrm rot="2169223">
                <a:off x="-2674883" y="637641"/>
                <a:ext cx="5819368" cy="5547700"/>
              </a:xfrm>
              <a:prstGeom prst="pent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nl-NL" dirty="0"/>
              </a:p>
            </p:txBody>
          </p:sp>
        </p:grpSp>
        <p:sp>
          <p:nvSpPr>
            <p:cNvPr id="7" name="Vijfhoek 6">
              <a:extLst>
                <a:ext uri="{FF2B5EF4-FFF2-40B4-BE49-F238E27FC236}">
                  <a16:creationId xmlns:a16="http://schemas.microsoft.com/office/drawing/2014/main" xmlns="" id="{F936DD4D-49DE-4903-89B8-A40D8577B38F}"/>
                </a:ext>
              </a:extLst>
            </p:cNvPr>
            <p:cNvSpPr/>
            <p:nvPr userDrawn="1"/>
          </p:nvSpPr>
          <p:spPr>
            <a:xfrm rot="3306887">
              <a:off x="-2606563" y="663921"/>
              <a:ext cx="5819368" cy="5547700"/>
            </a:xfrm>
            <a:prstGeom prst="pent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</p:grp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xmlns="" id="{BAE53365-5B8F-4E4B-91AA-31BF5877C57C}"/>
              </a:ext>
            </a:extLst>
          </p:cNvPr>
          <p:cNvCxnSpPr/>
          <p:nvPr/>
        </p:nvCxnSpPr>
        <p:spPr>
          <a:xfrm flipH="1">
            <a:off x="5579401" y="2131473"/>
            <a:ext cx="2096876" cy="4534022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xmlns="" id="{C62E9902-0C0E-44BB-87D7-B212B1C34F72}"/>
              </a:ext>
            </a:extLst>
          </p:cNvPr>
          <p:cNvCxnSpPr/>
          <p:nvPr/>
        </p:nvCxnSpPr>
        <p:spPr>
          <a:xfrm>
            <a:off x="3239956" y="2131473"/>
            <a:ext cx="2354317" cy="4534022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xmlns="" id="{ABE3FACA-F377-4771-9F07-A1B3AEF73376}"/>
              </a:ext>
            </a:extLst>
          </p:cNvPr>
          <p:cNvCxnSpPr/>
          <p:nvPr/>
        </p:nvCxnSpPr>
        <p:spPr>
          <a:xfrm flipH="1">
            <a:off x="3490539" y="0"/>
            <a:ext cx="3762704" cy="6858000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xmlns="" id="{02B610CC-F5FD-45AC-92EC-B94A44059886}"/>
              </a:ext>
            </a:extLst>
          </p:cNvPr>
          <p:cNvSpPr/>
          <p:nvPr/>
        </p:nvSpPr>
        <p:spPr>
          <a:xfrm>
            <a:off x="8437460" y="874569"/>
            <a:ext cx="2337447" cy="2015041"/>
          </a:xfrm>
          <a:prstGeom prst="triangl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6" name="Gelijkbenige driehoek 15">
            <a:extLst>
              <a:ext uri="{FF2B5EF4-FFF2-40B4-BE49-F238E27FC236}">
                <a16:creationId xmlns:a16="http://schemas.microsoft.com/office/drawing/2014/main" xmlns="" id="{2FCC6975-E3B8-41F5-ADB8-91EB0180DC24}"/>
              </a:ext>
            </a:extLst>
          </p:cNvPr>
          <p:cNvSpPr/>
          <p:nvPr/>
        </p:nvSpPr>
        <p:spPr>
          <a:xfrm>
            <a:off x="8429299" y="1002454"/>
            <a:ext cx="2189100" cy="1887155"/>
          </a:xfrm>
          <a:prstGeom prst="triangl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7" name="Gelijkbenige driehoek 16">
            <a:extLst>
              <a:ext uri="{FF2B5EF4-FFF2-40B4-BE49-F238E27FC236}">
                <a16:creationId xmlns:a16="http://schemas.microsoft.com/office/drawing/2014/main" xmlns="" id="{AD7E2B65-9882-4F96-B656-274F4FE4D5EB}"/>
              </a:ext>
            </a:extLst>
          </p:cNvPr>
          <p:cNvSpPr/>
          <p:nvPr/>
        </p:nvSpPr>
        <p:spPr>
          <a:xfrm>
            <a:off x="8393815" y="4106779"/>
            <a:ext cx="3023938" cy="2606844"/>
          </a:xfrm>
          <a:prstGeom prst="triangl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8" name="Gelijkbenige driehoek 17">
            <a:extLst>
              <a:ext uri="{FF2B5EF4-FFF2-40B4-BE49-F238E27FC236}">
                <a16:creationId xmlns:a16="http://schemas.microsoft.com/office/drawing/2014/main" xmlns="" id="{66F2612D-3B32-4FA8-B8CB-30D2F8D85B58}"/>
              </a:ext>
            </a:extLst>
          </p:cNvPr>
          <p:cNvSpPr/>
          <p:nvPr/>
        </p:nvSpPr>
        <p:spPr>
          <a:xfrm>
            <a:off x="9849234" y="3882189"/>
            <a:ext cx="2465678" cy="2125585"/>
          </a:xfrm>
          <a:prstGeom prst="triangle">
            <a:avLst/>
          </a:prstGeom>
          <a:solidFill>
            <a:schemeClr val="accent5">
              <a:alpha val="48000"/>
            </a:schemeClr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xmlns="" id="{23A91CEA-A767-495D-AB2B-355B7F8E56DE}"/>
              </a:ext>
            </a:extLst>
          </p:cNvPr>
          <p:cNvSpPr/>
          <p:nvPr/>
        </p:nvSpPr>
        <p:spPr>
          <a:xfrm>
            <a:off x="8506942" y="5852528"/>
            <a:ext cx="1166447" cy="1166447"/>
          </a:xfrm>
          <a:prstGeom prst="ellipse">
            <a:avLst/>
          </a:prstGeom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xmlns="" id="{EE593359-607D-4210-A730-409C5234E37D}"/>
              </a:ext>
            </a:extLst>
          </p:cNvPr>
          <p:cNvSpPr/>
          <p:nvPr/>
        </p:nvSpPr>
        <p:spPr>
          <a:xfrm>
            <a:off x="9621253" y="1366896"/>
            <a:ext cx="131648" cy="131648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xmlns="" id="{5FD678CB-C753-4AFE-90F0-DA30C69A4596}"/>
              </a:ext>
            </a:extLst>
          </p:cNvPr>
          <p:cNvSpPr/>
          <p:nvPr/>
        </p:nvSpPr>
        <p:spPr>
          <a:xfrm>
            <a:off x="3961853" y="226932"/>
            <a:ext cx="2205958" cy="1901688"/>
          </a:xfrm>
          <a:prstGeom prst="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2" name="Gelijkbenige driehoek 21">
            <a:extLst>
              <a:ext uri="{FF2B5EF4-FFF2-40B4-BE49-F238E27FC236}">
                <a16:creationId xmlns:a16="http://schemas.microsoft.com/office/drawing/2014/main" xmlns="" id="{AAD36042-7C51-4F03-999A-E84BAC731911}"/>
              </a:ext>
            </a:extLst>
          </p:cNvPr>
          <p:cNvSpPr/>
          <p:nvPr/>
        </p:nvSpPr>
        <p:spPr>
          <a:xfrm rot="10800000">
            <a:off x="5740725" y="655619"/>
            <a:ext cx="1174802" cy="1012760"/>
          </a:xfrm>
          <a:prstGeom prst="triangl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3" name="Gelijkbenige driehoek 22">
            <a:extLst>
              <a:ext uri="{FF2B5EF4-FFF2-40B4-BE49-F238E27FC236}">
                <a16:creationId xmlns:a16="http://schemas.microsoft.com/office/drawing/2014/main" xmlns="" id="{8BD8D563-9C35-4145-B88C-E21F5B05EBC3}"/>
              </a:ext>
            </a:extLst>
          </p:cNvPr>
          <p:cNvSpPr/>
          <p:nvPr/>
        </p:nvSpPr>
        <p:spPr>
          <a:xfrm rot="150904">
            <a:off x="-130784" y="3922948"/>
            <a:ext cx="2792684" cy="2512272"/>
          </a:xfrm>
          <a:prstGeom prst="triangle">
            <a:avLst/>
          </a:prstGeom>
          <a:solidFill>
            <a:schemeClr val="accent4">
              <a:alpha val="35000"/>
            </a:schemeClr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4" name="Gelijkbenige driehoek 23">
            <a:extLst>
              <a:ext uri="{FF2B5EF4-FFF2-40B4-BE49-F238E27FC236}">
                <a16:creationId xmlns:a16="http://schemas.microsoft.com/office/drawing/2014/main" xmlns="" id="{5B6B5052-BA7D-4D8E-9916-42E9A711A954}"/>
              </a:ext>
            </a:extLst>
          </p:cNvPr>
          <p:cNvSpPr/>
          <p:nvPr/>
        </p:nvSpPr>
        <p:spPr>
          <a:xfrm>
            <a:off x="2564328" y="3428999"/>
            <a:ext cx="1577154" cy="1359615"/>
          </a:xfrm>
          <a:prstGeom prst="triangle">
            <a:avLst/>
          </a:prstGeom>
          <a:noFill/>
          <a:ln>
            <a:solidFill>
              <a:schemeClr val="accent5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5" name="Gelijkbenige driehoek 24">
            <a:extLst>
              <a:ext uri="{FF2B5EF4-FFF2-40B4-BE49-F238E27FC236}">
                <a16:creationId xmlns:a16="http://schemas.microsoft.com/office/drawing/2014/main" xmlns="" id="{E83B814F-7902-40C6-8F3E-834858AD78FA}"/>
              </a:ext>
            </a:extLst>
          </p:cNvPr>
          <p:cNvSpPr/>
          <p:nvPr/>
        </p:nvSpPr>
        <p:spPr>
          <a:xfrm rot="10800000">
            <a:off x="4211254" y="1528780"/>
            <a:ext cx="1788472" cy="1541786"/>
          </a:xfrm>
          <a:prstGeom prst="triangle">
            <a:avLst/>
          </a:prstGeom>
          <a:noFill/>
          <a:ln>
            <a:solidFill>
              <a:schemeClr val="accent5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6" name="Trapezium 5">
            <a:extLst>
              <a:ext uri="{FF2B5EF4-FFF2-40B4-BE49-F238E27FC236}">
                <a16:creationId xmlns:a16="http://schemas.microsoft.com/office/drawing/2014/main" xmlns="" id="{729EF5A9-1895-4CAA-A842-EC145A9F2E04}"/>
              </a:ext>
            </a:extLst>
          </p:cNvPr>
          <p:cNvSpPr/>
          <p:nvPr/>
        </p:nvSpPr>
        <p:spPr>
          <a:xfrm>
            <a:off x="479586" y="2919664"/>
            <a:ext cx="10027994" cy="1388934"/>
          </a:xfrm>
          <a:custGeom>
            <a:avLst/>
            <a:gdLst>
              <a:gd name="connsiteX0" fmla="*/ 0 w 10756669"/>
              <a:gd name="connsiteY0" fmla="*/ 1325563 h 1325563"/>
              <a:gd name="connsiteX1" fmla="*/ 331391 w 10756669"/>
              <a:gd name="connsiteY1" fmla="*/ 0 h 1325563"/>
              <a:gd name="connsiteX2" fmla="*/ 10425278 w 10756669"/>
              <a:gd name="connsiteY2" fmla="*/ 0 h 1325563"/>
              <a:gd name="connsiteX3" fmla="*/ 10756669 w 10756669"/>
              <a:gd name="connsiteY3" fmla="*/ 1325563 h 1325563"/>
              <a:gd name="connsiteX4" fmla="*/ 0 w 10756669"/>
              <a:gd name="connsiteY4" fmla="*/ 1325563 h 1325563"/>
              <a:gd name="connsiteX0" fmla="*/ 0 w 11296996"/>
              <a:gd name="connsiteY0" fmla="*/ 1333876 h 1333876"/>
              <a:gd name="connsiteX1" fmla="*/ 871718 w 11296996"/>
              <a:gd name="connsiteY1" fmla="*/ 0 h 1333876"/>
              <a:gd name="connsiteX2" fmla="*/ 10965605 w 11296996"/>
              <a:gd name="connsiteY2" fmla="*/ 0 h 1333876"/>
              <a:gd name="connsiteX3" fmla="*/ 11296996 w 11296996"/>
              <a:gd name="connsiteY3" fmla="*/ 1325563 h 1333876"/>
              <a:gd name="connsiteX4" fmla="*/ 0 w 11296996"/>
              <a:gd name="connsiteY4" fmla="*/ 1333876 h 1333876"/>
              <a:gd name="connsiteX0" fmla="*/ 0 w 11637818"/>
              <a:gd name="connsiteY0" fmla="*/ 1333876 h 1333876"/>
              <a:gd name="connsiteX1" fmla="*/ 871718 w 11637818"/>
              <a:gd name="connsiteY1" fmla="*/ 0 h 1333876"/>
              <a:gd name="connsiteX2" fmla="*/ 10965605 w 11637818"/>
              <a:gd name="connsiteY2" fmla="*/ 0 h 1333876"/>
              <a:gd name="connsiteX3" fmla="*/ 11637818 w 11637818"/>
              <a:gd name="connsiteY3" fmla="*/ 1333876 h 1333876"/>
              <a:gd name="connsiteX4" fmla="*/ 0 w 11637818"/>
              <a:gd name="connsiteY4" fmla="*/ 1333876 h 133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37818" h="1333876">
                <a:moveTo>
                  <a:pt x="0" y="1333876"/>
                </a:moveTo>
                <a:lnTo>
                  <a:pt x="871718" y="0"/>
                </a:lnTo>
                <a:lnTo>
                  <a:pt x="10965605" y="0"/>
                </a:lnTo>
                <a:lnTo>
                  <a:pt x="11637818" y="1333876"/>
                </a:lnTo>
                <a:lnTo>
                  <a:pt x="0" y="1333876"/>
                </a:lnTo>
                <a:close/>
              </a:path>
            </a:pathLst>
          </a:custGeom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xmlns="" id="{7BB02CCE-AF40-4345-8A78-007B83E5507B}"/>
              </a:ext>
            </a:extLst>
          </p:cNvPr>
          <p:cNvSpPr>
            <a:spLocks noChangeAspect="1"/>
          </p:cNvSpPr>
          <p:nvPr/>
        </p:nvSpPr>
        <p:spPr>
          <a:xfrm>
            <a:off x="1455408" y="1190434"/>
            <a:ext cx="164592" cy="164592"/>
          </a:xfrm>
          <a:prstGeom prst="ellipse">
            <a:avLst/>
          </a:prstGeom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xmlns="" id="{2DD5FCFE-29D0-4E3E-B8B6-1B5ED920855C}"/>
              </a:ext>
            </a:extLst>
          </p:cNvPr>
          <p:cNvSpPr/>
          <p:nvPr/>
        </p:nvSpPr>
        <p:spPr>
          <a:xfrm>
            <a:off x="4376481" y="4491772"/>
            <a:ext cx="320860" cy="320860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xmlns="" id="{23653676-69A0-4F01-9D11-F11E6AA15A7F}"/>
              </a:ext>
            </a:extLst>
          </p:cNvPr>
          <p:cNvSpPr/>
          <p:nvPr/>
        </p:nvSpPr>
        <p:spPr>
          <a:xfrm>
            <a:off x="3423023" y="5836402"/>
            <a:ext cx="885240" cy="885240"/>
          </a:xfrm>
          <a:prstGeom prst="ellipse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84D9C970-DC99-4625-BDEB-1CC295E28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dirty="0" smtClean="0">
                <a:solidFill>
                  <a:schemeClr val="tx1"/>
                </a:solidFill>
              </a:rPr>
              <a:t>6.</a:t>
            </a:r>
            <a:r>
              <a:rPr lang="zh-CN" altLang="en-US" b="1" dirty="0">
                <a:solidFill>
                  <a:schemeClr val="tx1"/>
                </a:solidFill>
              </a:rPr>
              <a:t>期待一个积极的未来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093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5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xmlns="" id="{E0EDE330-3784-46AA-A9CD-880AEF10AAB4}"/>
              </a:ext>
            </a:extLst>
          </p:cNvPr>
          <p:cNvSpPr/>
          <p:nvPr/>
        </p:nvSpPr>
        <p:spPr>
          <a:xfrm rot="10800000">
            <a:off x="3450546" y="3861870"/>
            <a:ext cx="2992763" cy="2692261"/>
          </a:xfrm>
          <a:prstGeom prst="triangle">
            <a:avLst/>
          </a:prstGeom>
          <a:solidFill>
            <a:schemeClr val="accent2">
              <a:lumMod val="60000"/>
              <a:lumOff val="40000"/>
              <a:alpha val="35000"/>
            </a:schemeClr>
          </a:solidFill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xmlns="" id="{EA00D0A1-08FA-4C79-91AC-D7FD81CCE429}"/>
              </a:ext>
            </a:extLst>
          </p:cNvPr>
          <p:cNvGrpSpPr/>
          <p:nvPr/>
        </p:nvGrpSpPr>
        <p:grpSpPr>
          <a:xfrm>
            <a:off x="-2539335" y="1075902"/>
            <a:ext cx="4790230" cy="4795509"/>
            <a:chOff x="-3019695" y="528087"/>
            <a:chExt cx="6167811" cy="6174609"/>
          </a:xfrm>
          <a:scene3d>
            <a:camera prst="orthographicFront">
              <a:rot lat="21000000" lon="600000" rev="0"/>
            </a:camera>
            <a:lightRig rig="threePt" dir="t"/>
          </a:scene3d>
        </p:grpSpPr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xmlns="" id="{7686CA31-A807-4AFB-8E5B-6B4FB00A63A3}"/>
                </a:ext>
              </a:extLst>
            </p:cNvPr>
            <p:cNvGrpSpPr/>
            <p:nvPr userDrawn="1"/>
          </p:nvGrpSpPr>
          <p:grpSpPr>
            <a:xfrm>
              <a:off x="-3019695" y="534885"/>
              <a:ext cx="6167811" cy="6167811"/>
              <a:chOff x="-3019695" y="534885"/>
              <a:chExt cx="6167811" cy="6167811"/>
            </a:xfrm>
          </p:grpSpPr>
          <p:grpSp>
            <p:nvGrpSpPr>
              <p:cNvPr id="10" name="Groep 9">
                <a:extLst>
                  <a:ext uri="{FF2B5EF4-FFF2-40B4-BE49-F238E27FC236}">
                    <a16:creationId xmlns:a16="http://schemas.microsoft.com/office/drawing/2014/main" xmlns="" id="{C8D4257D-390B-45F2-90B5-77F21A13A76C}"/>
                  </a:ext>
                </a:extLst>
              </p:cNvPr>
              <p:cNvGrpSpPr/>
              <p:nvPr userDrawn="1"/>
            </p:nvGrpSpPr>
            <p:grpSpPr>
              <a:xfrm>
                <a:off x="-3019695" y="534885"/>
                <a:ext cx="6167811" cy="6167811"/>
                <a:chOff x="-3019695" y="534885"/>
                <a:chExt cx="6167811" cy="6167811"/>
              </a:xfrm>
            </p:grpSpPr>
            <p:sp>
              <p:nvSpPr>
                <p:cNvPr id="12" name="Ovaal 11">
                  <a:extLst>
                    <a:ext uri="{FF2B5EF4-FFF2-40B4-BE49-F238E27FC236}">
                      <a16:creationId xmlns:a16="http://schemas.microsoft.com/office/drawing/2014/main" xmlns="" id="{D3AD533B-E083-4A15-8892-860478A7A30E}"/>
                    </a:ext>
                  </a:extLst>
                </p:cNvPr>
                <p:cNvSpPr/>
                <p:nvPr userDrawn="1"/>
              </p:nvSpPr>
              <p:spPr>
                <a:xfrm>
                  <a:off x="-3019695" y="534885"/>
                  <a:ext cx="6167811" cy="616781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nl-NL" dirty="0"/>
                </a:p>
              </p:txBody>
            </p:sp>
            <p:sp>
              <p:nvSpPr>
                <p:cNvPr id="13" name="Vijfhoek 12">
                  <a:extLst>
                    <a:ext uri="{FF2B5EF4-FFF2-40B4-BE49-F238E27FC236}">
                      <a16:creationId xmlns:a16="http://schemas.microsoft.com/office/drawing/2014/main" xmlns="" id="{34A99D9C-6B81-41AA-BE50-54FA35BF1F6F}"/>
                    </a:ext>
                  </a:extLst>
                </p:cNvPr>
                <p:cNvSpPr/>
                <p:nvPr userDrawn="1"/>
              </p:nvSpPr>
              <p:spPr>
                <a:xfrm>
                  <a:off x="-2827283" y="569321"/>
                  <a:ext cx="5819368" cy="5547700"/>
                </a:xfrm>
                <a:prstGeom prst="pentago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nl-NL" dirty="0"/>
                </a:p>
              </p:txBody>
            </p:sp>
          </p:grpSp>
          <p:sp>
            <p:nvSpPr>
              <p:cNvPr id="11" name="Vijfhoek 10">
                <a:extLst>
                  <a:ext uri="{FF2B5EF4-FFF2-40B4-BE49-F238E27FC236}">
                    <a16:creationId xmlns:a16="http://schemas.microsoft.com/office/drawing/2014/main" xmlns="" id="{3F1013E2-B72C-4BEF-A8A7-8F3481A26574}"/>
                  </a:ext>
                </a:extLst>
              </p:cNvPr>
              <p:cNvSpPr/>
              <p:nvPr userDrawn="1"/>
            </p:nvSpPr>
            <p:spPr>
              <a:xfrm rot="2169223">
                <a:off x="-2674883" y="637641"/>
                <a:ext cx="5819368" cy="5547700"/>
              </a:xfrm>
              <a:prstGeom prst="pent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nl-NL" dirty="0"/>
              </a:p>
            </p:txBody>
          </p:sp>
        </p:grpSp>
        <p:sp>
          <p:nvSpPr>
            <p:cNvPr id="9" name="Vijfhoek 8">
              <a:extLst>
                <a:ext uri="{FF2B5EF4-FFF2-40B4-BE49-F238E27FC236}">
                  <a16:creationId xmlns:a16="http://schemas.microsoft.com/office/drawing/2014/main" xmlns="" id="{4B5503DE-D3F9-4EE3-B5D7-EC75687A9B70}"/>
                </a:ext>
              </a:extLst>
            </p:cNvPr>
            <p:cNvSpPr/>
            <p:nvPr userDrawn="1"/>
          </p:nvSpPr>
          <p:spPr>
            <a:xfrm rot="3306887">
              <a:off x="-2606563" y="663921"/>
              <a:ext cx="5819368" cy="5547700"/>
            </a:xfrm>
            <a:prstGeom prst="pent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</p:grp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xmlns="" id="{47AA430D-FE7F-4007-A52F-4B70B2AC0070}"/>
              </a:ext>
            </a:extLst>
          </p:cNvPr>
          <p:cNvCxnSpPr/>
          <p:nvPr/>
        </p:nvCxnSpPr>
        <p:spPr>
          <a:xfrm flipH="1">
            <a:off x="7087363" y="3174204"/>
            <a:ext cx="2096876" cy="4534022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xmlns="" id="{BD480DF9-F689-4BF7-A6A4-0939CE82C9FA}"/>
              </a:ext>
            </a:extLst>
          </p:cNvPr>
          <p:cNvCxnSpPr/>
          <p:nvPr/>
        </p:nvCxnSpPr>
        <p:spPr>
          <a:xfrm>
            <a:off x="4603538" y="2805242"/>
            <a:ext cx="2354317" cy="4534022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xmlns="" id="{81F6F118-3BE0-4D65-96FD-2D00B33A5005}"/>
              </a:ext>
            </a:extLst>
          </p:cNvPr>
          <p:cNvCxnSpPr>
            <a:cxnSpLocks/>
          </p:cNvCxnSpPr>
          <p:nvPr/>
        </p:nvCxnSpPr>
        <p:spPr>
          <a:xfrm flipH="1">
            <a:off x="5319338" y="32084"/>
            <a:ext cx="3762704" cy="6858000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elijkbenige driehoek 16">
            <a:extLst>
              <a:ext uri="{FF2B5EF4-FFF2-40B4-BE49-F238E27FC236}">
                <a16:creationId xmlns:a16="http://schemas.microsoft.com/office/drawing/2014/main" xmlns="" id="{6C9D87F8-A690-4941-8FC4-0697E2DE8B74}"/>
              </a:ext>
            </a:extLst>
          </p:cNvPr>
          <p:cNvSpPr/>
          <p:nvPr/>
        </p:nvSpPr>
        <p:spPr>
          <a:xfrm>
            <a:off x="9014977" y="698109"/>
            <a:ext cx="2335088" cy="2013007"/>
          </a:xfrm>
          <a:prstGeom prst="triangl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8" name="Gelijkbenige driehoek 17">
            <a:extLst>
              <a:ext uri="{FF2B5EF4-FFF2-40B4-BE49-F238E27FC236}">
                <a16:creationId xmlns:a16="http://schemas.microsoft.com/office/drawing/2014/main" xmlns="" id="{7F3AE5D4-4BD8-4E8A-9B6B-B8FC25B16553}"/>
              </a:ext>
            </a:extLst>
          </p:cNvPr>
          <p:cNvSpPr/>
          <p:nvPr/>
        </p:nvSpPr>
        <p:spPr>
          <a:xfrm>
            <a:off x="8894518" y="825993"/>
            <a:ext cx="2318913" cy="1999063"/>
          </a:xfrm>
          <a:prstGeom prst="triangl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9" name="Gelijkbenige driehoek 18">
            <a:extLst>
              <a:ext uri="{FF2B5EF4-FFF2-40B4-BE49-F238E27FC236}">
                <a16:creationId xmlns:a16="http://schemas.microsoft.com/office/drawing/2014/main" xmlns="" id="{0E5EE78D-00D6-4B37-8B89-F65203885827}"/>
              </a:ext>
            </a:extLst>
          </p:cNvPr>
          <p:cNvSpPr/>
          <p:nvPr/>
        </p:nvSpPr>
        <p:spPr>
          <a:xfrm>
            <a:off x="8537565" y="4494755"/>
            <a:ext cx="3401978" cy="2932740"/>
          </a:xfrm>
          <a:prstGeom prst="triangl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0" name="Gelijkbenige driehoek 19">
            <a:extLst>
              <a:ext uri="{FF2B5EF4-FFF2-40B4-BE49-F238E27FC236}">
                <a16:creationId xmlns:a16="http://schemas.microsoft.com/office/drawing/2014/main" xmlns="" id="{6393F7FF-CD7B-482B-BDED-A3EA74C42D86}"/>
              </a:ext>
            </a:extLst>
          </p:cNvPr>
          <p:cNvSpPr/>
          <p:nvPr/>
        </p:nvSpPr>
        <p:spPr>
          <a:xfrm>
            <a:off x="9801106" y="4703301"/>
            <a:ext cx="2816629" cy="2428129"/>
          </a:xfrm>
          <a:prstGeom prst="triangle">
            <a:avLst/>
          </a:prstGeom>
          <a:solidFill>
            <a:schemeClr val="accent5">
              <a:alpha val="48000"/>
            </a:schemeClr>
          </a:solidFill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xmlns="" id="{B4C9C41D-5601-44E5-9EC8-5D8508B5C1F4}"/>
              </a:ext>
            </a:extLst>
          </p:cNvPr>
          <p:cNvSpPr/>
          <p:nvPr/>
        </p:nvSpPr>
        <p:spPr>
          <a:xfrm>
            <a:off x="8640542" y="5964822"/>
            <a:ext cx="1513489" cy="1513489"/>
          </a:xfrm>
          <a:prstGeom prst="ellipse">
            <a:avLst/>
          </a:prstGeom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xmlns="" id="{81587F7A-780A-4EBD-BFCB-C3FCDC577E03}"/>
              </a:ext>
            </a:extLst>
          </p:cNvPr>
          <p:cNvSpPr/>
          <p:nvPr/>
        </p:nvSpPr>
        <p:spPr>
          <a:xfrm>
            <a:off x="10984833" y="1575443"/>
            <a:ext cx="131648" cy="131648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3" name="Gelijkbenige driehoek 22">
            <a:extLst>
              <a:ext uri="{FF2B5EF4-FFF2-40B4-BE49-F238E27FC236}">
                <a16:creationId xmlns:a16="http://schemas.microsoft.com/office/drawing/2014/main" xmlns="" id="{E1CDA600-7B60-424A-8D4B-10298D55538C}"/>
              </a:ext>
            </a:extLst>
          </p:cNvPr>
          <p:cNvSpPr/>
          <p:nvPr/>
        </p:nvSpPr>
        <p:spPr>
          <a:xfrm>
            <a:off x="4203032" y="264462"/>
            <a:ext cx="2162425" cy="1864160"/>
          </a:xfrm>
          <a:prstGeom prst="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4" name="Gelijkbenige driehoek 23">
            <a:extLst>
              <a:ext uri="{FF2B5EF4-FFF2-40B4-BE49-F238E27FC236}">
                <a16:creationId xmlns:a16="http://schemas.microsoft.com/office/drawing/2014/main" xmlns="" id="{47946F9C-59C6-4198-A56D-FE4B3F92EC7B}"/>
              </a:ext>
            </a:extLst>
          </p:cNvPr>
          <p:cNvSpPr>
            <a:spLocks noChangeAspect="1"/>
          </p:cNvSpPr>
          <p:nvPr/>
        </p:nvSpPr>
        <p:spPr>
          <a:xfrm rot="10800000">
            <a:off x="5956980" y="735283"/>
            <a:ext cx="1166775" cy="1005840"/>
          </a:xfrm>
          <a:prstGeom prst="triangl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5" name="Gelijkbenige driehoek 24">
            <a:extLst>
              <a:ext uri="{FF2B5EF4-FFF2-40B4-BE49-F238E27FC236}">
                <a16:creationId xmlns:a16="http://schemas.microsoft.com/office/drawing/2014/main" xmlns="" id="{0144D1DE-7901-4B6D-895D-7F1F1FC64C1A}"/>
              </a:ext>
            </a:extLst>
          </p:cNvPr>
          <p:cNvSpPr/>
          <p:nvPr/>
        </p:nvSpPr>
        <p:spPr>
          <a:xfrm rot="150904">
            <a:off x="-178934" y="3923594"/>
            <a:ext cx="2530740" cy="2276630"/>
          </a:xfrm>
          <a:prstGeom prst="triangle">
            <a:avLst/>
          </a:prstGeom>
          <a:solidFill>
            <a:schemeClr val="accent4">
              <a:alpha val="35000"/>
            </a:schemeClr>
          </a:solidFill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6" name="Gelijkbenige driehoek 25">
            <a:extLst>
              <a:ext uri="{FF2B5EF4-FFF2-40B4-BE49-F238E27FC236}">
                <a16:creationId xmlns:a16="http://schemas.microsoft.com/office/drawing/2014/main" xmlns="" id="{CFC27544-F37C-431F-A484-2BDB8A83FA55}"/>
              </a:ext>
            </a:extLst>
          </p:cNvPr>
          <p:cNvSpPr/>
          <p:nvPr/>
        </p:nvSpPr>
        <p:spPr>
          <a:xfrm>
            <a:off x="3878862" y="4122820"/>
            <a:ext cx="1516671" cy="1307475"/>
          </a:xfrm>
          <a:prstGeom prst="triangle">
            <a:avLst/>
          </a:prstGeom>
          <a:noFill/>
          <a:ln>
            <a:solidFill>
              <a:schemeClr val="accent5"/>
            </a:solidFill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7" name="Gelijkbenige driehoek 26">
            <a:extLst>
              <a:ext uri="{FF2B5EF4-FFF2-40B4-BE49-F238E27FC236}">
                <a16:creationId xmlns:a16="http://schemas.microsoft.com/office/drawing/2014/main" xmlns="" id="{A18C86F0-AF97-4A61-B63F-632EE583C13F}"/>
              </a:ext>
            </a:extLst>
          </p:cNvPr>
          <p:cNvSpPr/>
          <p:nvPr/>
        </p:nvSpPr>
        <p:spPr>
          <a:xfrm rot="10800000">
            <a:off x="4211254" y="1512738"/>
            <a:ext cx="1788472" cy="1541786"/>
          </a:xfrm>
          <a:prstGeom prst="triangle">
            <a:avLst/>
          </a:prstGeom>
          <a:noFill/>
          <a:ln>
            <a:solidFill>
              <a:schemeClr val="accent5"/>
            </a:solidFill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8" name="Trapezium 5">
            <a:extLst>
              <a:ext uri="{FF2B5EF4-FFF2-40B4-BE49-F238E27FC236}">
                <a16:creationId xmlns:a16="http://schemas.microsoft.com/office/drawing/2014/main" xmlns="" id="{EC801F61-D202-4FDE-9C26-62178800825D}"/>
              </a:ext>
            </a:extLst>
          </p:cNvPr>
          <p:cNvSpPr/>
          <p:nvPr/>
        </p:nvSpPr>
        <p:spPr>
          <a:xfrm>
            <a:off x="640006" y="2721764"/>
            <a:ext cx="10172374" cy="1410372"/>
          </a:xfrm>
          <a:custGeom>
            <a:avLst/>
            <a:gdLst>
              <a:gd name="connsiteX0" fmla="*/ 0 w 10756669"/>
              <a:gd name="connsiteY0" fmla="*/ 1325563 h 1325563"/>
              <a:gd name="connsiteX1" fmla="*/ 331391 w 10756669"/>
              <a:gd name="connsiteY1" fmla="*/ 0 h 1325563"/>
              <a:gd name="connsiteX2" fmla="*/ 10425278 w 10756669"/>
              <a:gd name="connsiteY2" fmla="*/ 0 h 1325563"/>
              <a:gd name="connsiteX3" fmla="*/ 10756669 w 10756669"/>
              <a:gd name="connsiteY3" fmla="*/ 1325563 h 1325563"/>
              <a:gd name="connsiteX4" fmla="*/ 0 w 10756669"/>
              <a:gd name="connsiteY4" fmla="*/ 1325563 h 1325563"/>
              <a:gd name="connsiteX0" fmla="*/ 0 w 11296996"/>
              <a:gd name="connsiteY0" fmla="*/ 1333876 h 1333876"/>
              <a:gd name="connsiteX1" fmla="*/ 871718 w 11296996"/>
              <a:gd name="connsiteY1" fmla="*/ 0 h 1333876"/>
              <a:gd name="connsiteX2" fmla="*/ 10965605 w 11296996"/>
              <a:gd name="connsiteY2" fmla="*/ 0 h 1333876"/>
              <a:gd name="connsiteX3" fmla="*/ 11296996 w 11296996"/>
              <a:gd name="connsiteY3" fmla="*/ 1325563 h 1333876"/>
              <a:gd name="connsiteX4" fmla="*/ 0 w 11296996"/>
              <a:gd name="connsiteY4" fmla="*/ 1333876 h 1333876"/>
              <a:gd name="connsiteX0" fmla="*/ 0 w 11637818"/>
              <a:gd name="connsiteY0" fmla="*/ 1333876 h 1333876"/>
              <a:gd name="connsiteX1" fmla="*/ 871718 w 11637818"/>
              <a:gd name="connsiteY1" fmla="*/ 0 h 1333876"/>
              <a:gd name="connsiteX2" fmla="*/ 10965605 w 11637818"/>
              <a:gd name="connsiteY2" fmla="*/ 0 h 1333876"/>
              <a:gd name="connsiteX3" fmla="*/ 11637818 w 11637818"/>
              <a:gd name="connsiteY3" fmla="*/ 1333876 h 1333876"/>
              <a:gd name="connsiteX4" fmla="*/ 0 w 11637818"/>
              <a:gd name="connsiteY4" fmla="*/ 1333876 h 133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37818" h="1333876">
                <a:moveTo>
                  <a:pt x="0" y="1333876"/>
                </a:moveTo>
                <a:lnTo>
                  <a:pt x="871718" y="0"/>
                </a:lnTo>
                <a:lnTo>
                  <a:pt x="10965605" y="0"/>
                </a:lnTo>
                <a:lnTo>
                  <a:pt x="11637818" y="1333876"/>
                </a:lnTo>
                <a:lnTo>
                  <a:pt x="0" y="1333876"/>
                </a:lnTo>
                <a:close/>
              </a:path>
            </a:pathLst>
          </a:custGeom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xmlns="" id="{93989F48-A4B1-47F6-903B-5C36FF6EFE53}"/>
              </a:ext>
            </a:extLst>
          </p:cNvPr>
          <p:cNvSpPr/>
          <p:nvPr/>
        </p:nvSpPr>
        <p:spPr>
          <a:xfrm>
            <a:off x="1679996" y="1415022"/>
            <a:ext cx="164592" cy="164592"/>
          </a:xfrm>
          <a:prstGeom prst="ellipse">
            <a:avLst/>
          </a:prstGeom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0" name="Ovaal 29">
            <a:extLst>
              <a:ext uri="{FF2B5EF4-FFF2-40B4-BE49-F238E27FC236}">
                <a16:creationId xmlns:a16="http://schemas.microsoft.com/office/drawing/2014/main" xmlns="" id="{D86DB6DF-CF9B-44FE-B531-56B4382BAFF4}"/>
              </a:ext>
            </a:extLst>
          </p:cNvPr>
          <p:cNvSpPr/>
          <p:nvPr/>
        </p:nvSpPr>
        <p:spPr>
          <a:xfrm>
            <a:off x="5435253" y="5021158"/>
            <a:ext cx="374750" cy="374750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xmlns="" id="{53E9DF18-E900-496C-9C87-A7745D6D9455}"/>
              </a:ext>
            </a:extLst>
          </p:cNvPr>
          <p:cNvSpPr/>
          <p:nvPr/>
        </p:nvSpPr>
        <p:spPr>
          <a:xfrm>
            <a:off x="4112829" y="6205368"/>
            <a:ext cx="874012" cy="874012"/>
          </a:xfrm>
          <a:prstGeom prst="ellipse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8F58F32A-72CE-400B-8787-4E42C997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dirty="0" smtClean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.</a:t>
            </a:r>
            <a:r>
              <a:rPr lang="zh-CN" altLang="en-US" dirty="0" smtClean="0">
                <a:solidFill>
                  <a:schemeClr val="tx1"/>
                </a:solidFill>
              </a:rPr>
              <a:t>你的一切感受都是正常的</a:t>
            </a:r>
            <a:r>
              <a:rPr lang="en-US" dirty="0" smtClean="0">
                <a:solidFill>
                  <a:schemeClr val="tx1"/>
                </a:solidFill>
              </a:rPr>
              <a:t>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1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AB9344E-A3E0-4DB9-97FD-606E8040B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3" y="1"/>
            <a:ext cx="10515600" cy="1238250"/>
          </a:xfrm>
        </p:spPr>
        <p:txBody>
          <a:bodyPr/>
          <a:lstStyle/>
          <a:p>
            <a:r>
              <a:rPr lang="zh-CN" altLang="en-US" sz="3600" dirty="0" smtClean="0">
                <a:solidFill>
                  <a:schemeClr val="tx1"/>
                </a:solidFill>
              </a:rPr>
              <a:t>为未来而努力</a:t>
            </a:r>
            <a:endParaRPr 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98E97A0B-1D5B-48AE-BCFE-7282472DC6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3804623"/>
              </p:ext>
            </p:extLst>
          </p:nvPr>
        </p:nvGraphicFramePr>
        <p:xfrm>
          <a:off x="4064000" y="123825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21A43625-B124-4041-AC77-3B82AB39847D}"/>
              </a:ext>
            </a:extLst>
          </p:cNvPr>
          <p:cNvSpPr txBox="1"/>
          <p:nvPr/>
        </p:nvSpPr>
        <p:spPr>
          <a:xfrm>
            <a:off x="295773" y="2054758"/>
            <a:ext cx="50261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你需要一个计划；</a:t>
            </a:r>
            <a:endParaRPr lang="en-US" altLang="zh-CN" sz="2400" dirty="0" smtClean="0"/>
          </a:p>
          <a:p>
            <a:endParaRPr lang="en-US" sz="2400" dirty="0"/>
          </a:p>
          <a:p>
            <a:r>
              <a:rPr lang="zh-CN" altLang="en-US" sz="2400" dirty="0" smtClean="0"/>
              <a:t>你需要与他人合作完成一个项目，让你觉得你不是一个人；</a:t>
            </a:r>
            <a:endParaRPr lang="en-US" altLang="zh-CN" sz="2400" dirty="0"/>
          </a:p>
          <a:p>
            <a:endParaRPr lang="en-US" sz="2400" dirty="0"/>
          </a:p>
          <a:p>
            <a:r>
              <a:rPr lang="zh-CN" altLang="en-US" sz="2400" dirty="0" smtClean="0"/>
              <a:t>并真切地觉得即使是一个人，你也不孤单；</a:t>
            </a:r>
            <a:endParaRPr lang="en-US" altLang="zh-CN" sz="2400" dirty="0" smtClean="0"/>
          </a:p>
          <a:p>
            <a:endParaRPr lang="en-US" sz="2400" dirty="0"/>
          </a:p>
          <a:p>
            <a:r>
              <a:rPr lang="zh-CN" altLang="en-US" sz="2400" dirty="0" smtClean="0"/>
              <a:t>你需要思考未来，并坚信即使在自我隔离，你并不是一个人。</a:t>
            </a:r>
            <a:endParaRPr lang="en-US" sz="2400" dirty="0"/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xmlns="" id="{15204842-21BC-4C21-AD54-18396E8CBE07}"/>
              </a:ext>
            </a:extLst>
          </p:cNvPr>
          <p:cNvSpPr/>
          <p:nvPr/>
        </p:nvSpPr>
        <p:spPr>
          <a:xfrm>
            <a:off x="465223" y="5924550"/>
            <a:ext cx="5295898" cy="93344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08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elijkbenige driehoek 3">
            <a:extLst>
              <a:ext uri="{FF2B5EF4-FFF2-40B4-BE49-F238E27FC236}">
                <a16:creationId xmlns:a16="http://schemas.microsoft.com/office/drawing/2014/main" xmlns="" id="{6BD882FD-510E-4051-A42D-B7CB91CCD8CD}"/>
              </a:ext>
            </a:extLst>
          </p:cNvPr>
          <p:cNvSpPr/>
          <p:nvPr/>
        </p:nvSpPr>
        <p:spPr>
          <a:xfrm rot="10800000">
            <a:off x="3358167" y="3709166"/>
            <a:ext cx="2992763" cy="2692261"/>
          </a:xfrm>
          <a:prstGeom prst="triangle">
            <a:avLst/>
          </a:prstGeom>
          <a:solidFill>
            <a:schemeClr val="accent2">
              <a:lumMod val="60000"/>
              <a:lumOff val="40000"/>
              <a:alpha val="35000"/>
            </a:schemeClr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xmlns="" id="{57975019-E885-43A6-A7BF-7D1741549A5A}"/>
              </a:ext>
            </a:extLst>
          </p:cNvPr>
          <p:cNvGrpSpPr/>
          <p:nvPr/>
        </p:nvGrpSpPr>
        <p:grpSpPr>
          <a:xfrm rot="10238682">
            <a:off x="-3540787" y="428295"/>
            <a:ext cx="5266744" cy="5272549"/>
            <a:chOff x="-3019695" y="528087"/>
            <a:chExt cx="6167811" cy="6174609"/>
          </a:xfrm>
          <a:scene3d>
            <a:camera prst="orthographicFront">
              <a:rot lat="0" lon="21000000" rev="0"/>
            </a:camera>
            <a:lightRig rig="threePt" dir="t"/>
          </a:scene3d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xmlns="" id="{E1666B97-B9DF-48EE-AD79-66B31CC44C0B}"/>
                </a:ext>
              </a:extLst>
            </p:cNvPr>
            <p:cNvGrpSpPr/>
            <p:nvPr userDrawn="1"/>
          </p:nvGrpSpPr>
          <p:grpSpPr>
            <a:xfrm>
              <a:off x="-3019695" y="534885"/>
              <a:ext cx="6167811" cy="6167811"/>
              <a:chOff x="-3019695" y="534885"/>
              <a:chExt cx="6167811" cy="6167811"/>
            </a:xfrm>
          </p:grpSpPr>
          <p:grpSp>
            <p:nvGrpSpPr>
              <p:cNvPr id="8" name="Groep 7">
                <a:extLst>
                  <a:ext uri="{FF2B5EF4-FFF2-40B4-BE49-F238E27FC236}">
                    <a16:creationId xmlns:a16="http://schemas.microsoft.com/office/drawing/2014/main" xmlns="" id="{678DB422-1186-4A23-9F5C-0C05AE7141CF}"/>
                  </a:ext>
                </a:extLst>
              </p:cNvPr>
              <p:cNvGrpSpPr/>
              <p:nvPr userDrawn="1"/>
            </p:nvGrpSpPr>
            <p:grpSpPr>
              <a:xfrm>
                <a:off x="-3019695" y="534885"/>
                <a:ext cx="6167811" cy="6167811"/>
                <a:chOff x="-3019695" y="534885"/>
                <a:chExt cx="6167811" cy="6167811"/>
              </a:xfrm>
            </p:grpSpPr>
            <p:sp>
              <p:nvSpPr>
                <p:cNvPr id="10" name="Ovaal 9">
                  <a:extLst>
                    <a:ext uri="{FF2B5EF4-FFF2-40B4-BE49-F238E27FC236}">
                      <a16:creationId xmlns:a16="http://schemas.microsoft.com/office/drawing/2014/main" xmlns="" id="{EF36ABA0-2DA8-44EA-8D28-3344126E4FD7}"/>
                    </a:ext>
                  </a:extLst>
                </p:cNvPr>
                <p:cNvSpPr/>
                <p:nvPr userDrawn="1"/>
              </p:nvSpPr>
              <p:spPr>
                <a:xfrm>
                  <a:off x="-3019695" y="534885"/>
                  <a:ext cx="6167811" cy="616781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nl-NL" dirty="0"/>
                </a:p>
              </p:txBody>
            </p:sp>
            <p:sp>
              <p:nvSpPr>
                <p:cNvPr id="11" name="Vijfhoek 10">
                  <a:extLst>
                    <a:ext uri="{FF2B5EF4-FFF2-40B4-BE49-F238E27FC236}">
                      <a16:creationId xmlns:a16="http://schemas.microsoft.com/office/drawing/2014/main" xmlns="" id="{444D4E6E-A518-440E-891F-9AA1422EF962}"/>
                    </a:ext>
                  </a:extLst>
                </p:cNvPr>
                <p:cNvSpPr/>
                <p:nvPr userDrawn="1"/>
              </p:nvSpPr>
              <p:spPr>
                <a:xfrm>
                  <a:off x="-2827283" y="569321"/>
                  <a:ext cx="5819368" cy="5547700"/>
                </a:xfrm>
                <a:prstGeom prst="pentago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nl-NL" dirty="0"/>
                </a:p>
              </p:txBody>
            </p:sp>
          </p:grpSp>
          <p:sp>
            <p:nvSpPr>
              <p:cNvPr id="9" name="Vijfhoek 8">
                <a:extLst>
                  <a:ext uri="{FF2B5EF4-FFF2-40B4-BE49-F238E27FC236}">
                    <a16:creationId xmlns:a16="http://schemas.microsoft.com/office/drawing/2014/main" xmlns="" id="{6B4D700E-1FF8-44F2-9975-C88F1C6D6F14}"/>
                  </a:ext>
                </a:extLst>
              </p:cNvPr>
              <p:cNvSpPr/>
              <p:nvPr userDrawn="1"/>
            </p:nvSpPr>
            <p:spPr>
              <a:xfrm rot="2169223">
                <a:off x="-2674883" y="637641"/>
                <a:ext cx="5819368" cy="5547700"/>
              </a:xfrm>
              <a:prstGeom prst="pent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nl-NL" dirty="0"/>
              </a:p>
            </p:txBody>
          </p:sp>
        </p:grpSp>
        <p:sp>
          <p:nvSpPr>
            <p:cNvPr id="7" name="Vijfhoek 6">
              <a:extLst>
                <a:ext uri="{FF2B5EF4-FFF2-40B4-BE49-F238E27FC236}">
                  <a16:creationId xmlns:a16="http://schemas.microsoft.com/office/drawing/2014/main" xmlns="" id="{F936DD4D-49DE-4903-89B8-A40D8577B38F}"/>
                </a:ext>
              </a:extLst>
            </p:cNvPr>
            <p:cNvSpPr/>
            <p:nvPr userDrawn="1"/>
          </p:nvSpPr>
          <p:spPr>
            <a:xfrm rot="3306887">
              <a:off x="-2606563" y="663921"/>
              <a:ext cx="5819368" cy="5547700"/>
            </a:xfrm>
            <a:prstGeom prst="pent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</p:grp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xmlns="" id="{BAE53365-5B8F-4E4B-91AA-31BF5877C57C}"/>
              </a:ext>
            </a:extLst>
          </p:cNvPr>
          <p:cNvCxnSpPr/>
          <p:nvPr/>
        </p:nvCxnSpPr>
        <p:spPr>
          <a:xfrm flipH="1">
            <a:off x="5579401" y="2131473"/>
            <a:ext cx="2096876" cy="4534022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xmlns="" id="{C62E9902-0C0E-44BB-87D7-B212B1C34F72}"/>
              </a:ext>
            </a:extLst>
          </p:cNvPr>
          <p:cNvCxnSpPr/>
          <p:nvPr/>
        </p:nvCxnSpPr>
        <p:spPr>
          <a:xfrm>
            <a:off x="3239956" y="2131473"/>
            <a:ext cx="2354317" cy="4534022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xmlns="" id="{ABE3FACA-F377-4771-9F07-A1B3AEF73376}"/>
              </a:ext>
            </a:extLst>
          </p:cNvPr>
          <p:cNvCxnSpPr/>
          <p:nvPr/>
        </p:nvCxnSpPr>
        <p:spPr>
          <a:xfrm flipH="1">
            <a:off x="3490539" y="0"/>
            <a:ext cx="3762704" cy="6858000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xmlns="" id="{02B610CC-F5FD-45AC-92EC-B94A44059886}"/>
              </a:ext>
            </a:extLst>
          </p:cNvPr>
          <p:cNvSpPr/>
          <p:nvPr/>
        </p:nvSpPr>
        <p:spPr>
          <a:xfrm>
            <a:off x="8437460" y="874569"/>
            <a:ext cx="2337447" cy="2015041"/>
          </a:xfrm>
          <a:prstGeom prst="triangl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6" name="Gelijkbenige driehoek 15">
            <a:extLst>
              <a:ext uri="{FF2B5EF4-FFF2-40B4-BE49-F238E27FC236}">
                <a16:creationId xmlns:a16="http://schemas.microsoft.com/office/drawing/2014/main" xmlns="" id="{2FCC6975-E3B8-41F5-ADB8-91EB0180DC24}"/>
              </a:ext>
            </a:extLst>
          </p:cNvPr>
          <p:cNvSpPr/>
          <p:nvPr/>
        </p:nvSpPr>
        <p:spPr>
          <a:xfrm>
            <a:off x="8429299" y="1002454"/>
            <a:ext cx="2189100" cy="1887155"/>
          </a:xfrm>
          <a:prstGeom prst="triangl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7" name="Gelijkbenige driehoek 16">
            <a:extLst>
              <a:ext uri="{FF2B5EF4-FFF2-40B4-BE49-F238E27FC236}">
                <a16:creationId xmlns:a16="http://schemas.microsoft.com/office/drawing/2014/main" xmlns="" id="{AD7E2B65-9882-4F96-B656-274F4FE4D5EB}"/>
              </a:ext>
            </a:extLst>
          </p:cNvPr>
          <p:cNvSpPr/>
          <p:nvPr/>
        </p:nvSpPr>
        <p:spPr>
          <a:xfrm>
            <a:off x="8393815" y="4106779"/>
            <a:ext cx="3023938" cy="2606844"/>
          </a:xfrm>
          <a:prstGeom prst="triangl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8" name="Gelijkbenige driehoek 17">
            <a:extLst>
              <a:ext uri="{FF2B5EF4-FFF2-40B4-BE49-F238E27FC236}">
                <a16:creationId xmlns:a16="http://schemas.microsoft.com/office/drawing/2014/main" xmlns="" id="{66F2612D-3B32-4FA8-B8CB-30D2F8D85B58}"/>
              </a:ext>
            </a:extLst>
          </p:cNvPr>
          <p:cNvSpPr/>
          <p:nvPr/>
        </p:nvSpPr>
        <p:spPr>
          <a:xfrm>
            <a:off x="9849234" y="3882189"/>
            <a:ext cx="2465678" cy="2125585"/>
          </a:xfrm>
          <a:prstGeom prst="triangle">
            <a:avLst/>
          </a:prstGeom>
          <a:solidFill>
            <a:schemeClr val="accent5">
              <a:alpha val="48000"/>
            </a:schemeClr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xmlns="" id="{23A91CEA-A767-495D-AB2B-355B7F8E56DE}"/>
              </a:ext>
            </a:extLst>
          </p:cNvPr>
          <p:cNvSpPr/>
          <p:nvPr/>
        </p:nvSpPr>
        <p:spPr>
          <a:xfrm>
            <a:off x="8506942" y="5852528"/>
            <a:ext cx="1166447" cy="1166447"/>
          </a:xfrm>
          <a:prstGeom prst="ellipse">
            <a:avLst/>
          </a:prstGeom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xmlns="" id="{EE593359-607D-4210-A730-409C5234E37D}"/>
              </a:ext>
            </a:extLst>
          </p:cNvPr>
          <p:cNvSpPr/>
          <p:nvPr/>
        </p:nvSpPr>
        <p:spPr>
          <a:xfrm>
            <a:off x="9621253" y="1366896"/>
            <a:ext cx="131648" cy="131648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xmlns="" id="{5FD678CB-C753-4AFE-90F0-DA30C69A4596}"/>
              </a:ext>
            </a:extLst>
          </p:cNvPr>
          <p:cNvSpPr/>
          <p:nvPr/>
        </p:nvSpPr>
        <p:spPr>
          <a:xfrm>
            <a:off x="3961853" y="226932"/>
            <a:ext cx="2205958" cy="1901688"/>
          </a:xfrm>
          <a:prstGeom prst="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2" name="Gelijkbenige driehoek 21">
            <a:extLst>
              <a:ext uri="{FF2B5EF4-FFF2-40B4-BE49-F238E27FC236}">
                <a16:creationId xmlns:a16="http://schemas.microsoft.com/office/drawing/2014/main" xmlns="" id="{AAD36042-7C51-4F03-999A-E84BAC731911}"/>
              </a:ext>
            </a:extLst>
          </p:cNvPr>
          <p:cNvSpPr/>
          <p:nvPr/>
        </p:nvSpPr>
        <p:spPr>
          <a:xfrm rot="10800000">
            <a:off x="5740725" y="655619"/>
            <a:ext cx="1174802" cy="1012760"/>
          </a:xfrm>
          <a:prstGeom prst="triangl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3" name="Gelijkbenige driehoek 22">
            <a:extLst>
              <a:ext uri="{FF2B5EF4-FFF2-40B4-BE49-F238E27FC236}">
                <a16:creationId xmlns:a16="http://schemas.microsoft.com/office/drawing/2014/main" xmlns="" id="{8BD8D563-9C35-4145-B88C-E21F5B05EBC3}"/>
              </a:ext>
            </a:extLst>
          </p:cNvPr>
          <p:cNvSpPr/>
          <p:nvPr/>
        </p:nvSpPr>
        <p:spPr>
          <a:xfrm rot="150904">
            <a:off x="-32598" y="3922121"/>
            <a:ext cx="2792684" cy="2512272"/>
          </a:xfrm>
          <a:prstGeom prst="triangle">
            <a:avLst/>
          </a:prstGeom>
          <a:solidFill>
            <a:schemeClr val="accent4">
              <a:alpha val="35000"/>
            </a:schemeClr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4" name="Gelijkbenige driehoek 23">
            <a:extLst>
              <a:ext uri="{FF2B5EF4-FFF2-40B4-BE49-F238E27FC236}">
                <a16:creationId xmlns:a16="http://schemas.microsoft.com/office/drawing/2014/main" xmlns="" id="{5B6B5052-BA7D-4D8E-9916-42E9A711A954}"/>
              </a:ext>
            </a:extLst>
          </p:cNvPr>
          <p:cNvSpPr/>
          <p:nvPr/>
        </p:nvSpPr>
        <p:spPr>
          <a:xfrm>
            <a:off x="2564328" y="3428999"/>
            <a:ext cx="1577154" cy="1359615"/>
          </a:xfrm>
          <a:prstGeom prst="triangle">
            <a:avLst/>
          </a:prstGeom>
          <a:noFill/>
          <a:ln>
            <a:solidFill>
              <a:schemeClr val="accent5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5" name="Gelijkbenige driehoek 24">
            <a:extLst>
              <a:ext uri="{FF2B5EF4-FFF2-40B4-BE49-F238E27FC236}">
                <a16:creationId xmlns:a16="http://schemas.microsoft.com/office/drawing/2014/main" xmlns="" id="{E83B814F-7902-40C6-8F3E-834858AD78FA}"/>
              </a:ext>
            </a:extLst>
          </p:cNvPr>
          <p:cNvSpPr/>
          <p:nvPr/>
        </p:nvSpPr>
        <p:spPr>
          <a:xfrm rot="10800000">
            <a:off x="4211254" y="1528780"/>
            <a:ext cx="1788472" cy="1541786"/>
          </a:xfrm>
          <a:prstGeom prst="triangle">
            <a:avLst/>
          </a:prstGeom>
          <a:noFill/>
          <a:ln>
            <a:solidFill>
              <a:schemeClr val="accent5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6" name="Trapezium 5">
            <a:extLst>
              <a:ext uri="{FF2B5EF4-FFF2-40B4-BE49-F238E27FC236}">
                <a16:creationId xmlns:a16="http://schemas.microsoft.com/office/drawing/2014/main" xmlns="" id="{729EF5A9-1895-4CAA-A842-EC145A9F2E04}"/>
              </a:ext>
            </a:extLst>
          </p:cNvPr>
          <p:cNvSpPr/>
          <p:nvPr/>
        </p:nvSpPr>
        <p:spPr>
          <a:xfrm>
            <a:off x="-872945" y="3060281"/>
            <a:ext cx="11875553" cy="1388934"/>
          </a:xfrm>
          <a:custGeom>
            <a:avLst/>
            <a:gdLst>
              <a:gd name="connsiteX0" fmla="*/ 0 w 10756669"/>
              <a:gd name="connsiteY0" fmla="*/ 1325563 h 1325563"/>
              <a:gd name="connsiteX1" fmla="*/ 331391 w 10756669"/>
              <a:gd name="connsiteY1" fmla="*/ 0 h 1325563"/>
              <a:gd name="connsiteX2" fmla="*/ 10425278 w 10756669"/>
              <a:gd name="connsiteY2" fmla="*/ 0 h 1325563"/>
              <a:gd name="connsiteX3" fmla="*/ 10756669 w 10756669"/>
              <a:gd name="connsiteY3" fmla="*/ 1325563 h 1325563"/>
              <a:gd name="connsiteX4" fmla="*/ 0 w 10756669"/>
              <a:gd name="connsiteY4" fmla="*/ 1325563 h 1325563"/>
              <a:gd name="connsiteX0" fmla="*/ 0 w 11296996"/>
              <a:gd name="connsiteY0" fmla="*/ 1333876 h 1333876"/>
              <a:gd name="connsiteX1" fmla="*/ 871718 w 11296996"/>
              <a:gd name="connsiteY1" fmla="*/ 0 h 1333876"/>
              <a:gd name="connsiteX2" fmla="*/ 10965605 w 11296996"/>
              <a:gd name="connsiteY2" fmla="*/ 0 h 1333876"/>
              <a:gd name="connsiteX3" fmla="*/ 11296996 w 11296996"/>
              <a:gd name="connsiteY3" fmla="*/ 1325563 h 1333876"/>
              <a:gd name="connsiteX4" fmla="*/ 0 w 11296996"/>
              <a:gd name="connsiteY4" fmla="*/ 1333876 h 1333876"/>
              <a:gd name="connsiteX0" fmla="*/ 0 w 11637818"/>
              <a:gd name="connsiteY0" fmla="*/ 1333876 h 1333876"/>
              <a:gd name="connsiteX1" fmla="*/ 871718 w 11637818"/>
              <a:gd name="connsiteY1" fmla="*/ 0 h 1333876"/>
              <a:gd name="connsiteX2" fmla="*/ 10965605 w 11637818"/>
              <a:gd name="connsiteY2" fmla="*/ 0 h 1333876"/>
              <a:gd name="connsiteX3" fmla="*/ 11637818 w 11637818"/>
              <a:gd name="connsiteY3" fmla="*/ 1333876 h 1333876"/>
              <a:gd name="connsiteX4" fmla="*/ 0 w 11637818"/>
              <a:gd name="connsiteY4" fmla="*/ 1333876 h 133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37818" h="1333876">
                <a:moveTo>
                  <a:pt x="0" y="1333876"/>
                </a:moveTo>
                <a:lnTo>
                  <a:pt x="871718" y="0"/>
                </a:lnTo>
                <a:lnTo>
                  <a:pt x="10965605" y="0"/>
                </a:lnTo>
                <a:lnTo>
                  <a:pt x="11637818" y="1333876"/>
                </a:lnTo>
                <a:lnTo>
                  <a:pt x="0" y="133387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xmlns="" id="{7BB02CCE-AF40-4345-8A78-007B83E5507B}"/>
              </a:ext>
            </a:extLst>
          </p:cNvPr>
          <p:cNvSpPr>
            <a:spLocks noChangeAspect="1"/>
          </p:cNvSpPr>
          <p:nvPr/>
        </p:nvSpPr>
        <p:spPr>
          <a:xfrm>
            <a:off x="1455408" y="1190434"/>
            <a:ext cx="164592" cy="164592"/>
          </a:xfrm>
          <a:prstGeom prst="ellipse">
            <a:avLst/>
          </a:prstGeom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xmlns="" id="{2DD5FCFE-29D0-4E3E-B8B6-1B5ED920855C}"/>
              </a:ext>
            </a:extLst>
          </p:cNvPr>
          <p:cNvSpPr/>
          <p:nvPr/>
        </p:nvSpPr>
        <p:spPr>
          <a:xfrm>
            <a:off x="4376481" y="4491772"/>
            <a:ext cx="320860" cy="320860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xmlns="" id="{23653676-69A0-4F01-9D11-F11E6AA15A7F}"/>
              </a:ext>
            </a:extLst>
          </p:cNvPr>
          <p:cNvSpPr/>
          <p:nvPr/>
        </p:nvSpPr>
        <p:spPr>
          <a:xfrm>
            <a:off x="3423023" y="5836402"/>
            <a:ext cx="885240" cy="885240"/>
          </a:xfrm>
          <a:prstGeom prst="ellipse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84D9C970-DC99-4625-BDEB-1CC295E28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1" y="3091966"/>
            <a:ext cx="11513759" cy="1280449"/>
          </a:xfrm>
          <a:solidFill>
            <a:srgbClr val="FFC000"/>
          </a:solidFill>
        </p:spPr>
        <p:txBody>
          <a:bodyPr rtlCol="0"/>
          <a:lstStyle/>
          <a:p>
            <a:pPr rtl="0"/>
            <a:r>
              <a:rPr lang="en-US" b="1" dirty="0">
                <a:solidFill>
                  <a:schemeClr val="tx1"/>
                </a:solidFill>
              </a:rPr>
              <a:t>7: </a:t>
            </a:r>
            <a:r>
              <a:rPr lang="zh-CN" altLang="en-US" b="1" dirty="0" smtClean="0">
                <a:solidFill>
                  <a:schemeClr val="tx1"/>
                </a:solidFill>
              </a:rPr>
              <a:t>机遇与挑战</a:t>
            </a:r>
            <a:r>
              <a:rPr lang="en-US" b="1" dirty="0" smtClean="0">
                <a:solidFill>
                  <a:schemeClr val="tx1"/>
                </a:solidFill>
              </a:rPr>
              <a:t>!!! </a:t>
            </a:r>
            <a:r>
              <a:rPr lang="zh-CN" altLang="en-US" b="1" dirty="0" smtClean="0">
                <a:solidFill>
                  <a:schemeClr val="tx1"/>
                </a:solidFill>
              </a:rPr>
              <a:t>我们该如何积极地改变</a:t>
            </a:r>
            <a:r>
              <a:rPr lang="en-US" b="1" dirty="0" smtClean="0">
                <a:solidFill>
                  <a:schemeClr val="tx1"/>
                </a:solidFill>
              </a:rPr>
              <a:t>?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809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5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B9EE4AF-DF50-4355-8C39-232EF64D3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28" y="284543"/>
            <a:ext cx="10515600" cy="553531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</a:rPr>
              <a:t>我们</a:t>
            </a:r>
            <a:r>
              <a:rPr lang="zh-CN" altLang="en-US" sz="3600" dirty="0" smtClean="0">
                <a:solidFill>
                  <a:schemeClr val="tx1"/>
                </a:solidFill>
              </a:rPr>
              <a:t>的共同目标</a:t>
            </a:r>
            <a:r>
              <a:rPr lang="en-US" altLang="zh-CN" sz="3600" dirty="0" smtClean="0">
                <a:solidFill>
                  <a:schemeClr val="tx1"/>
                </a:solidFill>
              </a:rPr>
              <a:t>: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zh-CN" altLang="en-US" sz="3600" dirty="0" smtClean="0">
                <a:solidFill>
                  <a:schemeClr val="tx1"/>
                </a:solidFill>
              </a:rPr>
              <a:t>向新世界发起挑战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BA8EA3A3-1213-488B-8698-F373EC095E12}"/>
              </a:ext>
            </a:extLst>
          </p:cNvPr>
          <p:cNvSpPr txBox="1"/>
          <p:nvPr/>
        </p:nvSpPr>
        <p:spPr>
          <a:xfrm>
            <a:off x="148856" y="1864131"/>
            <a:ext cx="41573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+mn-ea"/>
              </a:rPr>
              <a:t>我们在寻求一个契机和机会，把我们的学生团结起来，并帮助你更好的完成学业；</a:t>
            </a:r>
            <a:endParaRPr lang="en-US" altLang="zh-CN" sz="2400" dirty="0" smtClean="0">
              <a:latin typeface="+mn-ea"/>
            </a:endParaRPr>
          </a:p>
          <a:p>
            <a:endParaRPr lang="en-US" sz="2400" dirty="0">
              <a:latin typeface="+mn-ea"/>
            </a:endParaRPr>
          </a:p>
          <a:p>
            <a:r>
              <a:rPr lang="zh-CN" altLang="en-US" sz="2400" dirty="0" smtClean="0">
                <a:latin typeface="+mn-ea"/>
              </a:rPr>
              <a:t>让你和我们紧紧的联系在一起；</a:t>
            </a:r>
            <a:endParaRPr lang="en-US" sz="2400" dirty="0">
              <a:latin typeface="+mn-ea"/>
            </a:endParaRPr>
          </a:p>
          <a:p>
            <a:endParaRPr lang="en-US" sz="2400" dirty="0">
              <a:latin typeface="+mn-ea"/>
            </a:endParaRPr>
          </a:p>
          <a:p>
            <a:r>
              <a:rPr lang="zh-CN" altLang="en-US" sz="2400" dirty="0" smtClean="0">
                <a:latin typeface="+mn-ea"/>
              </a:rPr>
              <a:t>能够激发你的创造力；</a:t>
            </a:r>
            <a:endParaRPr lang="en-US" sz="2400" dirty="0">
              <a:latin typeface="+mn-ea"/>
            </a:endParaRPr>
          </a:p>
          <a:p>
            <a:endParaRPr lang="en-US" sz="2400" dirty="0">
              <a:latin typeface="+mn-ea"/>
            </a:endParaRPr>
          </a:p>
          <a:p>
            <a:r>
              <a:rPr lang="zh-CN" altLang="en-US" sz="2400" dirty="0" smtClean="0">
                <a:latin typeface="+mn-ea"/>
              </a:rPr>
              <a:t>给你一个向往积极未来的动力。</a:t>
            </a:r>
            <a:endParaRPr lang="en-US" sz="2400" dirty="0">
              <a:latin typeface="+mn-ea"/>
            </a:endParaRPr>
          </a:p>
        </p:txBody>
      </p:sp>
      <p:pic>
        <p:nvPicPr>
          <p:cNvPr id="9" name="Afbeelding 8" descr="Afbeelding met graffiti, voedsel&#10;&#10;Automatisch gegenereerde beschrijving">
            <a:extLst>
              <a:ext uri="{FF2B5EF4-FFF2-40B4-BE49-F238E27FC236}">
                <a16:creationId xmlns:a16="http://schemas.microsoft.com/office/drawing/2014/main" xmlns="" id="{1EF1855B-01F9-4723-99FE-5E5BF6ACD3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185" y="877743"/>
            <a:ext cx="7481777" cy="569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83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21131E91-751E-40DA-8CBE-8F080B1F8B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74" y="913835"/>
            <a:ext cx="7708852" cy="57699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FDB2F0FB-3077-4912-A98B-03172151F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737" y="689974"/>
            <a:ext cx="10515600" cy="431256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</a:rPr>
              <a:t>新世界中的挑战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foto, schilderij, kleurrijk, man&#10;&#10;Automatisch gegenereerde beschrijving">
            <a:extLst>
              <a:ext uri="{FF2B5EF4-FFF2-40B4-BE49-F238E27FC236}">
                <a16:creationId xmlns:a16="http://schemas.microsoft.com/office/drawing/2014/main" xmlns="" id="{D19D6B03-849B-43E2-B075-1D2901D8D7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24" y="0"/>
            <a:ext cx="9755863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798E60CE-8B48-45C9-AC60-34A31F6FF414}"/>
              </a:ext>
            </a:extLst>
          </p:cNvPr>
          <p:cNvSpPr txBox="1"/>
          <p:nvPr/>
        </p:nvSpPr>
        <p:spPr>
          <a:xfrm>
            <a:off x="154813" y="210026"/>
            <a:ext cx="2126511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+mn-ea"/>
              </a:rPr>
              <a:t>冒险</a:t>
            </a:r>
            <a:endParaRPr lang="en-US" altLang="zh-CN" sz="2400" dirty="0" smtClean="0">
              <a:latin typeface="+mn-ea"/>
            </a:endParaRPr>
          </a:p>
          <a:p>
            <a:r>
              <a:rPr lang="zh-CN" altLang="en-US" sz="2400" dirty="0" smtClean="0">
                <a:latin typeface="+mn-ea"/>
              </a:rPr>
              <a:t>世界</a:t>
            </a:r>
            <a:r>
              <a:rPr lang="zh-CN" altLang="en-US" sz="2400" dirty="0">
                <a:latin typeface="+mn-ea"/>
              </a:rPr>
              <a:t>经济</a:t>
            </a:r>
            <a:r>
              <a:rPr lang="zh-CN" altLang="en-US" sz="2400" dirty="0" smtClean="0">
                <a:latin typeface="+mn-ea"/>
              </a:rPr>
              <a:t>，</a:t>
            </a:r>
            <a:endParaRPr lang="en-US" altLang="zh-CN" sz="2400" dirty="0" smtClean="0">
              <a:latin typeface="+mn-ea"/>
            </a:endParaRPr>
          </a:p>
          <a:p>
            <a:r>
              <a:rPr lang="zh-CN" altLang="en-US" sz="2400" dirty="0" smtClean="0">
                <a:latin typeface="+mn-ea"/>
              </a:rPr>
              <a:t>商业，</a:t>
            </a:r>
            <a:endParaRPr lang="en-US" altLang="zh-CN" sz="2400" dirty="0" smtClean="0">
              <a:latin typeface="+mn-ea"/>
            </a:endParaRPr>
          </a:p>
          <a:p>
            <a:r>
              <a:rPr lang="zh-CN" altLang="en-US" sz="2400" dirty="0" smtClean="0">
                <a:latin typeface="+mn-ea"/>
              </a:rPr>
              <a:t>金融，</a:t>
            </a:r>
            <a:endParaRPr lang="en-US" altLang="zh-CN" sz="2400" dirty="0" smtClean="0">
              <a:latin typeface="+mn-ea"/>
            </a:endParaRPr>
          </a:p>
          <a:p>
            <a:r>
              <a:rPr lang="zh-CN" altLang="en-US" sz="2400" dirty="0" smtClean="0">
                <a:latin typeface="+mn-ea"/>
              </a:rPr>
              <a:t>污染</a:t>
            </a:r>
            <a:r>
              <a:rPr lang="zh-CN" altLang="en-US" sz="2400" dirty="0">
                <a:latin typeface="+mn-ea"/>
              </a:rPr>
              <a:t>与环境</a:t>
            </a:r>
            <a:r>
              <a:rPr lang="zh-CN" altLang="en-US" sz="2400" dirty="0" smtClean="0">
                <a:latin typeface="+mn-ea"/>
              </a:rPr>
              <a:t>，</a:t>
            </a:r>
            <a:endParaRPr lang="en-US" altLang="zh-CN" sz="2400" dirty="0" smtClean="0">
              <a:latin typeface="+mn-ea"/>
            </a:endParaRPr>
          </a:p>
          <a:p>
            <a:r>
              <a:rPr lang="zh-CN" altLang="en-US" sz="2400" dirty="0" smtClean="0">
                <a:latin typeface="+mn-ea"/>
              </a:rPr>
              <a:t>扶贫，</a:t>
            </a:r>
            <a:endParaRPr lang="en-US" altLang="zh-CN" sz="2400" dirty="0" smtClean="0">
              <a:latin typeface="+mn-ea"/>
            </a:endParaRPr>
          </a:p>
          <a:p>
            <a:r>
              <a:rPr lang="zh-CN" altLang="en-US" sz="2400" dirty="0" smtClean="0">
                <a:latin typeface="+mn-ea"/>
              </a:rPr>
              <a:t>理想主义，</a:t>
            </a:r>
            <a:endParaRPr lang="en-US" altLang="zh-CN" sz="2400" dirty="0" smtClean="0">
              <a:latin typeface="+mn-ea"/>
            </a:endParaRPr>
          </a:p>
          <a:p>
            <a:r>
              <a:rPr lang="zh-CN" altLang="en-US" sz="2400" dirty="0" smtClean="0">
                <a:latin typeface="+mn-ea"/>
              </a:rPr>
              <a:t>教育，</a:t>
            </a:r>
            <a:endParaRPr lang="en-US" altLang="zh-CN" sz="2400" dirty="0" smtClean="0">
              <a:latin typeface="+mn-ea"/>
            </a:endParaRPr>
          </a:p>
          <a:p>
            <a:r>
              <a:rPr lang="zh-CN" altLang="en-US" sz="2400" dirty="0" smtClean="0">
                <a:latin typeface="+mn-ea"/>
              </a:rPr>
              <a:t>人文主义，</a:t>
            </a:r>
            <a:endParaRPr lang="en-US" altLang="zh-CN" sz="2400" dirty="0" smtClean="0">
              <a:latin typeface="+mn-ea"/>
            </a:endParaRPr>
          </a:p>
          <a:p>
            <a:r>
              <a:rPr lang="zh-CN" altLang="en-US" sz="2400" dirty="0" smtClean="0">
                <a:latin typeface="+mn-ea"/>
              </a:rPr>
              <a:t>动物</a:t>
            </a:r>
            <a:r>
              <a:rPr lang="zh-CN" altLang="en-US" sz="2400" dirty="0">
                <a:latin typeface="+mn-ea"/>
              </a:rPr>
              <a:t>福利</a:t>
            </a:r>
            <a:r>
              <a:rPr lang="zh-CN" altLang="en-US" sz="2400" dirty="0" smtClean="0">
                <a:latin typeface="+mn-ea"/>
              </a:rPr>
              <a:t>，</a:t>
            </a:r>
            <a:endParaRPr lang="en-US" altLang="zh-CN" sz="2400" dirty="0" smtClean="0">
              <a:latin typeface="+mn-ea"/>
            </a:endParaRPr>
          </a:p>
          <a:p>
            <a:r>
              <a:rPr lang="zh-CN" altLang="en-US" sz="2400" dirty="0" smtClean="0">
                <a:latin typeface="+mn-ea"/>
              </a:rPr>
              <a:t>医疗</a:t>
            </a:r>
            <a:r>
              <a:rPr lang="zh-CN" altLang="en-US" sz="2400" dirty="0">
                <a:latin typeface="+mn-ea"/>
              </a:rPr>
              <a:t>保健</a:t>
            </a:r>
            <a:r>
              <a:rPr lang="zh-CN" altLang="en-US" sz="2400" dirty="0" smtClean="0">
                <a:latin typeface="+mn-ea"/>
              </a:rPr>
              <a:t>，</a:t>
            </a:r>
            <a:endParaRPr lang="en-US" altLang="zh-CN" sz="2400" dirty="0" smtClean="0">
              <a:latin typeface="+mn-ea"/>
            </a:endParaRPr>
          </a:p>
          <a:p>
            <a:r>
              <a:rPr lang="zh-CN" altLang="en-US" sz="2400" dirty="0" smtClean="0">
                <a:latin typeface="+mn-ea"/>
              </a:rPr>
              <a:t>粮食</a:t>
            </a:r>
            <a:r>
              <a:rPr lang="zh-CN" altLang="en-US" sz="2400" dirty="0">
                <a:latin typeface="+mn-ea"/>
              </a:rPr>
              <a:t>生产</a:t>
            </a:r>
            <a:r>
              <a:rPr lang="zh-CN" altLang="en-US" sz="2400" dirty="0" smtClean="0">
                <a:latin typeface="+mn-ea"/>
              </a:rPr>
              <a:t>，</a:t>
            </a:r>
            <a:endParaRPr lang="en-US" altLang="zh-CN" sz="2400" dirty="0" smtClean="0">
              <a:latin typeface="+mn-ea"/>
            </a:endParaRPr>
          </a:p>
          <a:p>
            <a:r>
              <a:rPr lang="zh-CN" altLang="en-US" sz="2400" dirty="0" smtClean="0">
                <a:latin typeface="+mn-ea"/>
              </a:rPr>
              <a:t>绿色技术</a:t>
            </a:r>
            <a:endParaRPr lang="en-US" altLang="zh-CN" sz="2400" dirty="0" smtClean="0">
              <a:latin typeface="+mn-ea"/>
            </a:endParaRPr>
          </a:p>
          <a:p>
            <a:r>
              <a:rPr lang="zh-CN" altLang="en-US" sz="2400" dirty="0" smtClean="0">
                <a:latin typeface="+mn-ea"/>
              </a:rPr>
              <a:t>绿色农业</a:t>
            </a:r>
            <a:endParaRPr lang="en-US" altLang="zh-CN" sz="2400" dirty="0" smtClean="0">
              <a:latin typeface="+mn-ea"/>
            </a:endParaRPr>
          </a:p>
          <a:p>
            <a:r>
              <a:rPr lang="zh-CN" altLang="en-US" sz="2400" dirty="0" smtClean="0">
                <a:latin typeface="+mn-ea"/>
              </a:rPr>
              <a:t>绿色旅游</a:t>
            </a:r>
            <a:endParaRPr lang="en-US" altLang="zh-CN" sz="2400" dirty="0" smtClean="0">
              <a:latin typeface="+mn-ea"/>
            </a:endParaRPr>
          </a:p>
          <a:p>
            <a:r>
              <a:rPr lang="zh-CN" altLang="en-US" sz="2400" dirty="0" smtClean="0">
                <a:latin typeface="+mn-ea"/>
              </a:rPr>
              <a:t>绿色营销</a:t>
            </a:r>
            <a:endParaRPr lang="en-US" altLang="zh-CN" sz="2400" dirty="0" smtClean="0">
              <a:latin typeface="+mn-ea"/>
            </a:endParaRPr>
          </a:p>
          <a:p>
            <a:r>
              <a:rPr lang="zh-CN" altLang="en-US" sz="2400" dirty="0" smtClean="0">
                <a:latin typeface="+mn-ea"/>
              </a:rPr>
              <a:t>绿色</a:t>
            </a:r>
            <a:r>
              <a:rPr lang="zh-CN" altLang="en-US" sz="2400" dirty="0">
                <a:latin typeface="+mn-ea"/>
              </a:rPr>
              <a:t>供应</a:t>
            </a:r>
            <a:r>
              <a:rPr lang="zh-CN" altLang="en-US" sz="2400" dirty="0" smtClean="0">
                <a:latin typeface="+mn-ea"/>
              </a:rPr>
              <a:t>链</a:t>
            </a:r>
            <a:r>
              <a:rPr lang="en-US" altLang="zh-CN" sz="2400" dirty="0" smtClean="0">
                <a:latin typeface="+mn-ea"/>
              </a:rPr>
              <a:t>…</a:t>
            </a:r>
            <a:endParaRPr lang="en-US" sz="2400" dirty="0">
              <a:latin typeface="+mn-ea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885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8C0DC04-A385-446A-9715-16327F730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054" y="171339"/>
            <a:ext cx="10515600" cy="1325563"/>
          </a:xfrm>
        </p:spPr>
        <p:txBody>
          <a:bodyPr/>
          <a:lstStyle/>
          <a:p>
            <a:pPr algn="r"/>
            <a:r>
              <a:rPr lang="zh-CN" altLang="en-US" dirty="0" smtClean="0">
                <a:solidFill>
                  <a:schemeClr val="tx1"/>
                </a:solidFill>
              </a:rPr>
              <a:t>发生了什么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xmlns="" id="{2CD14F7F-D91B-43F9-86C1-FBEB81A2018E}"/>
              </a:ext>
            </a:extLst>
          </p:cNvPr>
          <p:cNvSpPr txBox="1"/>
          <p:nvPr/>
        </p:nvSpPr>
        <p:spPr>
          <a:xfrm>
            <a:off x="568276" y="1512944"/>
            <a:ext cx="58806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病毒爆发肆虐全球；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很多人因此得病，甚至死亡；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/>
              <a:t>对所有</a:t>
            </a:r>
            <a:r>
              <a:rPr lang="zh-CN" altLang="en-US" sz="2400" dirty="0" smtClean="0"/>
              <a:t>国家来说，疫情是突如其来的，没有人期待疫情的出现</a:t>
            </a:r>
            <a:r>
              <a:rPr lang="zh-CN" altLang="en-US" sz="2400" dirty="0" smtClean="0"/>
              <a:t>；</a:t>
            </a:r>
            <a:endParaRPr lang="en-US" altLang="zh-CN" sz="2400" dirty="0" smtClean="0"/>
          </a:p>
          <a:p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/>
              <a:t>全球</a:t>
            </a:r>
            <a:r>
              <a:rPr lang="zh-CN" altLang="en-US" sz="2400" dirty="0" smtClean="0"/>
              <a:t>实验室都在积极实验研制疫苗；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为了抗击疫苗，很多国家采取封锁国家的措施，很多学校也关门了；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同时，经济也很大程度的收到了影响；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人们失业，被削减工资；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u="sng" dirty="0" smtClean="0"/>
              <a:t>现实是人们在努力抗击</a:t>
            </a:r>
            <a:r>
              <a:rPr lang="en-US" altLang="zh-CN" sz="2400" u="sng" dirty="0" smtClean="0"/>
              <a:t>Covid-19</a:t>
            </a:r>
            <a:r>
              <a:rPr lang="zh-CN" altLang="en-US" sz="2400" dirty="0" smtClean="0"/>
              <a:t>。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xmlns="" id="{D86CC3EA-4F2F-4328-93B3-BB6E9F421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443" y="1496902"/>
            <a:ext cx="3666505" cy="484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67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5CD43DC2-30A8-4522-A841-6D36D0AB4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696" y="1967739"/>
            <a:ext cx="5635860" cy="37439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A8C0DC04-A385-446A-9715-16327F730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054" y="171339"/>
            <a:ext cx="10515600" cy="1325563"/>
          </a:xfrm>
        </p:spPr>
        <p:txBody>
          <a:bodyPr/>
          <a:lstStyle/>
          <a:p>
            <a:pPr algn="r"/>
            <a:r>
              <a:rPr lang="zh-CN" altLang="en-US" dirty="0" smtClean="0">
                <a:solidFill>
                  <a:schemeClr val="tx1"/>
                </a:solidFill>
              </a:rPr>
              <a:t>疫情在哪些方面</a:t>
            </a:r>
            <a:r>
              <a:rPr lang="en-US" altLang="zh-CN" dirty="0" smtClean="0">
                <a:solidFill>
                  <a:schemeClr val="tx1"/>
                </a:solidFill>
              </a:rPr>
              <a:t/>
            </a:r>
            <a:br>
              <a:rPr lang="en-US" altLang="zh-CN" dirty="0" smtClean="0">
                <a:solidFill>
                  <a:schemeClr val="tx1"/>
                </a:solidFill>
              </a:rPr>
            </a:br>
            <a:r>
              <a:rPr lang="zh-CN" altLang="en-US" dirty="0" smtClean="0">
                <a:solidFill>
                  <a:schemeClr val="tx1"/>
                </a:solidFill>
              </a:rPr>
              <a:t>影响着你的生活呢？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xmlns="" id="{2CD14F7F-D91B-43F9-86C1-FBEB81A2018E}"/>
              </a:ext>
            </a:extLst>
          </p:cNvPr>
          <p:cNvSpPr txBox="1"/>
          <p:nvPr/>
        </p:nvSpPr>
        <p:spPr>
          <a:xfrm>
            <a:off x="287499" y="1672901"/>
            <a:ext cx="54565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你来到上海求学，但第一时间无法重返上海；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大部分的</a:t>
            </a:r>
            <a:r>
              <a:rPr lang="zh-CN" altLang="en-US" sz="2400" dirty="0"/>
              <a:t>交通工具都被取消了，你也无法返回学校；</a:t>
            </a:r>
            <a:endParaRPr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除了</a:t>
            </a:r>
            <a:r>
              <a:rPr lang="zh-CN" altLang="en-US" sz="2400" dirty="0"/>
              <a:t>必要的购物，你被限制出行，被要求自我隔离</a:t>
            </a:r>
            <a:r>
              <a:rPr lang="zh-CN" altLang="en-US" sz="2400" dirty="0" smtClean="0"/>
              <a:t>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你的社交也收到一定的影响，包括你的家人和朋友；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你无法掌控自己的生活与未来。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7EF976AE-4B70-41E1-893D-776642E0AF55}"/>
              </a:ext>
            </a:extLst>
          </p:cNvPr>
          <p:cNvSpPr txBox="1"/>
          <p:nvPr/>
        </p:nvSpPr>
        <p:spPr>
          <a:xfrm>
            <a:off x="7394713" y="4240695"/>
            <a:ext cx="1676401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银行倒闭</a:t>
            </a:r>
            <a:endParaRPr lang="en-US" sz="2400" b="1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0A1F0B39-EA3F-4327-96B4-E6E5C255B9BE}"/>
              </a:ext>
            </a:extLst>
          </p:cNvPr>
          <p:cNvSpPr txBox="1"/>
          <p:nvPr/>
        </p:nvSpPr>
        <p:spPr>
          <a:xfrm>
            <a:off x="6096000" y="5503326"/>
            <a:ext cx="197457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沮丧</a:t>
            </a:r>
            <a:endParaRPr lang="en-US" b="1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xmlns="" id="{95CEB7D2-1186-49BA-8632-78DCA9ACD06C}"/>
              </a:ext>
            </a:extLst>
          </p:cNvPr>
          <p:cNvSpPr txBox="1"/>
          <p:nvPr/>
        </p:nvSpPr>
        <p:spPr>
          <a:xfrm>
            <a:off x="8216348" y="2305878"/>
            <a:ext cx="180598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家庭成员得病了</a:t>
            </a:r>
            <a:endParaRPr lang="en-US" b="1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xmlns="" id="{BBDDCE45-1C00-4AD6-8D34-63AA5E4AA11E}"/>
              </a:ext>
            </a:extLst>
          </p:cNvPr>
          <p:cNvSpPr txBox="1"/>
          <p:nvPr/>
        </p:nvSpPr>
        <p:spPr>
          <a:xfrm>
            <a:off x="10022329" y="3429000"/>
            <a:ext cx="1484243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下一学期</a:t>
            </a:r>
            <a:endParaRPr lang="en-US" altLang="zh-CN" b="1" dirty="0" smtClean="0"/>
          </a:p>
          <a:p>
            <a:r>
              <a:rPr lang="zh-CN" altLang="en-US" b="1" dirty="0"/>
              <a:t>下一</a:t>
            </a:r>
            <a:r>
              <a:rPr lang="zh-CN" altLang="en-US" b="1" dirty="0" smtClean="0"/>
              <a:t>学年</a:t>
            </a:r>
            <a:endParaRPr lang="en-US" altLang="zh-CN" b="1" dirty="0" smtClean="0"/>
          </a:p>
          <a:p>
            <a:endParaRPr lang="en-US" altLang="zh-CN" b="1" dirty="0"/>
          </a:p>
          <a:p>
            <a:r>
              <a:rPr lang="zh-CN" altLang="en-US" b="1" dirty="0" smtClean="0"/>
              <a:t>学习</a:t>
            </a:r>
            <a:endParaRPr lang="en-US" altLang="zh-CN" b="1" dirty="0" smtClean="0"/>
          </a:p>
          <a:p>
            <a:r>
              <a:rPr lang="zh-CN" altLang="en-US" b="1" dirty="0" smtClean="0"/>
              <a:t>怎么办？</a:t>
            </a:r>
            <a:endParaRPr lang="en-US" b="1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xmlns="" id="{93972459-ED8D-41FB-B9C2-2C97079527DA}"/>
              </a:ext>
            </a:extLst>
          </p:cNvPr>
          <p:cNvSpPr txBox="1"/>
          <p:nvPr/>
        </p:nvSpPr>
        <p:spPr>
          <a:xfrm>
            <a:off x="9071114" y="5634552"/>
            <a:ext cx="278112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那我改怎么办呢？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0105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ras&#10;&#10;Automatisch gegenereerde beschrijving">
            <a:extLst>
              <a:ext uri="{FF2B5EF4-FFF2-40B4-BE49-F238E27FC236}">
                <a16:creationId xmlns:a16="http://schemas.microsoft.com/office/drawing/2014/main" xmlns="" id="{61619DC0-C902-4A80-AD53-C8EB6C2D37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998" y="91825"/>
            <a:ext cx="4016202" cy="66743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A8C0DC04-A385-446A-9715-16327F730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0526" y="353311"/>
            <a:ext cx="5090729" cy="1325563"/>
          </a:xfrm>
        </p:spPr>
        <p:txBody>
          <a:bodyPr/>
          <a:lstStyle/>
          <a:p>
            <a:pPr algn="r"/>
            <a:r>
              <a:rPr lang="zh-CN" altLang="en-US" dirty="0" smtClean="0">
                <a:solidFill>
                  <a:schemeClr val="tx1"/>
                </a:solidFill>
              </a:rPr>
              <a:t>你的感受？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xmlns="" id="{2CD14F7F-D91B-43F9-86C1-FBEB81A2018E}"/>
              </a:ext>
            </a:extLst>
          </p:cNvPr>
          <p:cNvSpPr txBox="1"/>
          <p:nvPr/>
        </p:nvSpPr>
        <p:spPr>
          <a:xfrm>
            <a:off x="391813" y="1198365"/>
            <a:ext cx="58806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也许你不受疫情的</a:t>
            </a:r>
            <a:r>
              <a:rPr lang="zh-CN" altLang="en-US" sz="2400" dirty="0" smtClean="0"/>
              <a:t>影响</a:t>
            </a:r>
            <a:r>
              <a:rPr lang="en-US" altLang="zh-CN" sz="2400" dirty="0" smtClean="0"/>
              <a:t>;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/>
              <a:t>又</a:t>
            </a:r>
            <a:r>
              <a:rPr lang="zh-CN" altLang="en-US" sz="2400" dirty="0" smtClean="0"/>
              <a:t>或许你受到了影响</a:t>
            </a:r>
            <a:r>
              <a:rPr lang="en-US" sz="2400" dirty="0" smtClean="0"/>
              <a:t>…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这很正常，因为你不是一个人；</a:t>
            </a:r>
            <a:endParaRPr lang="en-US" altLang="zh-CN" sz="2400" dirty="0" smtClean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你担心你的家庭；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你害怕无法重返校园；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你害怕夜晚给你带来的不安；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你无法入睡；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白天很漫长，夜晚显得更长；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无助的你，无处宣泄；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总的来说，你无法掌控自己的</a:t>
            </a:r>
            <a:r>
              <a:rPr lang="zh-CN" altLang="en-US" sz="2400" dirty="0" smtClean="0"/>
              <a:t>生活。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7996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xmlns="" id="{2CD14F7F-D91B-43F9-86C1-FBEB81A2018E}"/>
              </a:ext>
            </a:extLst>
          </p:cNvPr>
          <p:cNvSpPr txBox="1"/>
          <p:nvPr/>
        </p:nvSpPr>
        <p:spPr>
          <a:xfrm>
            <a:off x="215350" y="685018"/>
            <a:ext cx="5456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xmlns="" id="{E0F64F42-65B8-4A0C-94D3-465C2CE19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34" y="0"/>
            <a:ext cx="10061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49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raffiti, venster&#10;&#10;Automatisch gegenereerde beschrijving">
            <a:extLst>
              <a:ext uri="{FF2B5EF4-FFF2-40B4-BE49-F238E27FC236}">
                <a16:creationId xmlns:a16="http://schemas.microsoft.com/office/drawing/2014/main" xmlns="" id="{E0EE10E5-8CF7-4D7F-94AA-4EF87565C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8" y="170400"/>
            <a:ext cx="6228522" cy="66876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A8C0DC04-A385-446A-9715-16327F730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305" y="170400"/>
            <a:ext cx="3892824" cy="956231"/>
          </a:xfrm>
        </p:spPr>
        <p:txBody>
          <a:bodyPr/>
          <a:lstStyle/>
          <a:p>
            <a:pPr algn="r"/>
            <a:r>
              <a:rPr lang="zh-CN" altLang="en-US" sz="4000" dirty="0" smtClean="0">
                <a:solidFill>
                  <a:schemeClr val="tx1"/>
                </a:solidFill>
              </a:rPr>
              <a:t>你周围的环境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xmlns="" id="{2CD14F7F-D91B-43F9-86C1-FBEB81A2018E}"/>
              </a:ext>
            </a:extLst>
          </p:cNvPr>
          <p:cNvSpPr txBox="1"/>
          <p:nvPr/>
        </p:nvSpPr>
        <p:spPr>
          <a:xfrm>
            <a:off x="331394" y="1244744"/>
            <a:ext cx="58806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你周围的环境很大程度影响了你的感受：</a:t>
            </a:r>
            <a:endParaRPr lang="en-US" altLang="zh-CN" sz="2400" dirty="0" smtClean="0"/>
          </a:p>
          <a:p>
            <a:endParaRPr lang="en-US" sz="2400" dirty="0"/>
          </a:p>
          <a:p>
            <a:r>
              <a:rPr lang="zh-CN" altLang="en-US" sz="2400" dirty="0" smtClean="0"/>
              <a:t>外部环境的因素</a:t>
            </a:r>
            <a:r>
              <a:rPr lang="en-US" sz="2400" dirty="0" smtClean="0"/>
              <a:t>: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日常</a:t>
            </a:r>
            <a:r>
              <a:rPr lang="zh-CN" altLang="en-US" sz="2400" dirty="0" smtClean="0"/>
              <a:t>新闻；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网络上或真或假的舆论；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震惊，慌乱，迷失的人；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那些坚信事态不严重的人；</a:t>
            </a: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那些营造话题的人</a:t>
            </a:r>
            <a:endParaRPr lang="en-US" altLang="zh-CN" sz="2400" dirty="0" smtClean="0"/>
          </a:p>
          <a:p>
            <a:r>
              <a:rPr lang="zh-CN" altLang="en-US" sz="2400" dirty="0" smtClean="0"/>
              <a:t>同时还有</a:t>
            </a:r>
            <a:r>
              <a:rPr lang="en-US" altLang="zh-CN" sz="2400" dirty="0" smtClean="0"/>
              <a:t>…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经常与你社交的人；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那些帮助你解决问题的</a:t>
            </a:r>
            <a:r>
              <a:rPr lang="zh-CN" altLang="en-US" sz="2400" dirty="0" smtClean="0"/>
              <a:t>人。</a:t>
            </a:r>
            <a:endParaRPr lang="en-US" sz="24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4C3F8D27-6DC7-4A4A-84F7-0F7CC454D9B3}"/>
              </a:ext>
            </a:extLst>
          </p:cNvPr>
          <p:cNvSpPr txBox="1"/>
          <p:nvPr/>
        </p:nvSpPr>
        <p:spPr>
          <a:xfrm rot="1108691">
            <a:off x="6478677" y="1637566"/>
            <a:ext cx="156966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你身边的混乱</a:t>
            </a:r>
            <a:endParaRPr lang="en-US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xmlns="" id="{9847EEF2-DE48-4F28-A2F6-4A3838076F5F}"/>
              </a:ext>
            </a:extLst>
          </p:cNvPr>
          <p:cNvSpPr txBox="1"/>
          <p:nvPr/>
        </p:nvSpPr>
        <p:spPr>
          <a:xfrm>
            <a:off x="6314925" y="6390831"/>
            <a:ext cx="1970681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鱼会得</a:t>
            </a:r>
            <a:r>
              <a:rPr lang="en-US" altLang="zh-CN" sz="1600" dirty="0" smtClean="0"/>
              <a:t>COVID-19</a:t>
            </a:r>
            <a:r>
              <a:rPr lang="zh-CN" altLang="en-US" sz="1600" dirty="0"/>
              <a:t>吗</a:t>
            </a:r>
            <a:r>
              <a:rPr lang="zh-CN" altLang="en-US" sz="1600" dirty="0" smtClean="0"/>
              <a:t>？</a:t>
            </a:r>
            <a:endParaRPr lang="en-US" sz="16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xmlns="" id="{835318D3-8A24-4FCE-AAF5-237D843A8BCE}"/>
              </a:ext>
            </a:extLst>
          </p:cNvPr>
          <p:cNvSpPr txBox="1"/>
          <p:nvPr/>
        </p:nvSpPr>
        <p:spPr>
          <a:xfrm rot="20101383">
            <a:off x="9494099" y="2226705"/>
            <a:ext cx="236489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“让我们一起聚会吧！</a:t>
            </a:r>
            <a:endParaRPr lang="en-US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xmlns="" id="{4738302F-10DC-4520-96BA-3E468020B0EF}"/>
              </a:ext>
            </a:extLst>
          </p:cNvPr>
          <p:cNvSpPr txBox="1"/>
          <p:nvPr/>
        </p:nvSpPr>
        <p:spPr>
          <a:xfrm rot="19891765">
            <a:off x="6614199" y="3882386"/>
            <a:ext cx="1483995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rgbClr val="FFFF00"/>
                </a:solidFill>
              </a:rPr>
              <a:t>网络上说</a:t>
            </a:r>
            <a:r>
              <a:rPr lang="en-US" altLang="zh-CN" sz="1600" dirty="0" smtClean="0">
                <a:solidFill>
                  <a:srgbClr val="FFFF00"/>
                </a:solidFill>
              </a:rPr>
              <a:t>….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xmlns="" id="{2D5EB8DD-1C30-4889-832F-7CC36582C803}"/>
              </a:ext>
            </a:extLst>
          </p:cNvPr>
          <p:cNvSpPr txBox="1"/>
          <p:nvPr/>
        </p:nvSpPr>
        <p:spPr>
          <a:xfrm rot="19235745">
            <a:off x="9296400" y="4399043"/>
            <a:ext cx="197457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新闻中指出</a:t>
            </a:r>
            <a:r>
              <a:rPr lang="en-US" altLang="zh-CN" sz="1600" dirty="0" smtClean="0"/>
              <a:t>…</a:t>
            </a:r>
            <a:endParaRPr lang="en-US" sz="160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xmlns="" id="{E27A22ED-6E91-4239-9273-8962F8E6F7F1}"/>
              </a:ext>
            </a:extLst>
          </p:cNvPr>
          <p:cNvSpPr txBox="1"/>
          <p:nvPr/>
        </p:nvSpPr>
        <p:spPr>
          <a:xfrm rot="19856473">
            <a:off x="8659471" y="1591546"/>
            <a:ext cx="1507793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FF00"/>
                </a:solidFill>
              </a:rPr>
              <a:t>报喜又</a:t>
            </a:r>
            <a:r>
              <a:rPr lang="zh-CN" altLang="en-US" sz="1400" dirty="0" smtClean="0">
                <a:solidFill>
                  <a:srgbClr val="FFFF00"/>
                </a:solidFill>
              </a:rPr>
              <a:t>报忧的人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79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elijkbenige driehoek 3">
            <a:extLst>
              <a:ext uri="{FF2B5EF4-FFF2-40B4-BE49-F238E27FC236}">
                <a16:creationId xmlns:a16="http://schemas.microsoft.com/office/drawing/2014/main" xmlns="" id="{6BD882FD-510E-4051-A42D-B7CB91CCD8CD}"/>
              </a:ext>
            </a:extLst>
          </p:cNvPr>
          <p:cNvSpPr/>
          <p:nvPr/>
        </p:nvSpPr>
        <p:spPr>
          <a:xfrm rot="10800000">
            <a:off x="3358167" y="3709166"/>
            <a:ext cx="2992763" cy="2692261"/>
          </a:xfrm>
          <a:prstGeom prst="triangle">
            <a:avLst/>
          </a:prstGeom>
          <a:solidFill>
            <a:schemeClr val="accent2">
              <a:lumMod val="60000"/>
              <a:lumOff val="40000"/>
              <a:alpha val="35000"/>
            </a:schemeClr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xmlns="" id="{57975019-E885-43A6-A7BF-7D1741549A5A}"/>
              </a:ext>
            </a:extLst>
          </p:cNvPr>
          <p:cNvGrpSpPr/>
          <p:nvPr/>
        </p:nvGrpSpPr>
        <p:grpSpPr>
          <a:xfrm rot="10238682">
            <a:off x="-3540787" y="428295"/>
            <a:ext cx="5266744" cy="5272549"/>
            <a:chOff x="-3019695" y="528087"/>
            <a:chExt cx="6167811" cy="6174609"/>
          </a:xfrm>
          <a:scene3d>
            <a:camera prst="orthographicFront">
              <a:rot lat="0" lon="21000000" rev="0"/>
            </a:camera>
            <a:lightRig rig="threePt" dir="t"/>
          </a:scene3d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xmlns="" id="{E1666B97-B9DF-48EE-AD79-66B31CC44C0B}"/>
                </a:ext>
              </a:extLst>
            </p:cNvPr>
            <p:cNvGrpSpPr/>
            <p:nvPr userDrawn="1"/>
          </p:nvGrpSpPr>
          <p:grpSpPr>
            <a:xfrm>
              <a:off x="-3019695" y="534885"/>
              <a:ext cx="6167811" cy="6167811"/>
              <a:chOff x="-3019695" y="534885"/>
              <a:chExt cx="6167811" cy="6167811"/>
            </a:xfrm>
          </p:grpSpPr>
          <p:grpSp>
            <p:nvGrpSpPr>
              <p:cNvPr id="8" name="Groep 7">
                <a:extLst>
                  <a:ext uri="{FF2B5EF4-FFF2-40B4-BE49-F238E27FC236}">
                    <a16:creationId xmlns:a16="http://schemas.microsoft.com/office/drawing/2014/main" xmlns="" id="{678DB422-1186-4A23-9F5C-0C05AE7141CF}"/>
                  </a:ext>
                </a:extLst>
              </p:cNvPr>
              <p:cNvGrpSpPr/>
              <p:nvPr userDrawn="1"/>
            </p:nvGrpSpPr>
            <p:grpSpPr>
              <a:xfrm>
                <a:off x="-3019695" y="534885"/>
                <a:ext cx="6167811" cy="6167811"/>
                <a:chOff x="-3019695" y="534885"/>
                <a:chExt cx="6167811" cy="6167811"/>
              </a:xfrm>
            </p:grpSpPr>
            <p:sp>
              <p:nvSpPr>
                <p:cNvPr id="10" name="Ovaal 9">
                  <a:extLst>
                    <a:ext uri="{FF2B5EF4-FFF2-40B4-BE49-F238E27FC236}">
                      <a16:creationId xmlns:a16="http://schemas.microsoft.com/office/drawing/2014/main" xmlns="" id="{EF36ABA0-2DA8-44EA-8D28-3344126E4FD7}"/>
                    </a:ext>
                  </a:extLst>
                </p:cNvPr>
                <p:cNvSpPr/>
                <p:nvPr userDrawn="1"/>
              </p:nvSpPr>
              <p:spPr>
                <a:xfrm>
                  <a:off x="-3019695" y="534885"/>
                  <a:ext cx="6167811" cy="616781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nl-NL" dirty="0"/>
                </a:p>
              </p:txBody>
            </p:sp>
            <p:sp>
              <p:nvSpPr>
                <p:cNvPr id="11" name="Vijfhoek 10">
                  <a:extLst>
                    <a:ext uri="{FF2B5EF4-FFF2-40B4-BE49-F238E27FC236}">
                      <a16:creationId xmlns:a16="http://schemas.microsoft.com/office/drawing/2014/main" xmlns="" id="{444D4E6E-A518-440E-891F-9AA1422EF962}"/>
                    </a:ext>
                  </a:extLst>
                </p:cNvPr>
                <p:cNvSpPr/>
                <p:nvPr userDrawn="1"/>
              </p:nvSpPr>
              <p:spPr>
                <a:xfrm>
                  <a:off x="-2827283" y="569321"/>
                  <a:ext cx="5819368" cy="5547700"/>
                </a:xfrm>
                <a:prstGeom prst="pentago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nl-NL" dirty="0"/>
                </a:p>
              </p:txBody>
            </p:sp>
          </p:grpSp>
          <p:sp>
            <p:nvSpPr>
              <p:cNvPr id="9" name="Vijfhoek 8">
                <a:extLst>
                  <a:ext uri="{FF2B5EF4-FFF2-40B4-BE49-F238E27FC236}">
                    <a16:creationId xmlns:a16="http://schemas.microsoft.com/office/drawing/2014/main" xmlns="" id="{6B4D700E-1FF8-44F2-9975-C88F1C6D6F14}"/>
                  </a:ext>
                </a:extLst>
              </p:cNvPr>
              <p:cNvSpPr/>
              <p:nvPr userDrawn="1"/>
            </p:nvSpPr>
            <p:spPr>
              <a:xfrm rot="2169223">
                <a:off x="-2674883" y="637641"/>
                <a:ext cx="5819368" cy="5547700"/>
              </a:xfrm>
              <a:prstGeom prst="pent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nl-NL" dirty="0"/>
              </a:p>
            </p:txBody>
          </p:sp>
        </p:grpSp>
        <p:sp>
          <p:nvSpPr>
            <p:cNvPr id="7" name="Vijfhoek 6">
              <a:extLst>
                <a:ext uri="{FF2B5EF4-FFF2-40B4-BE49-F238E27FC236}">
                  <a16:creationId xmlns:a16="http://schemas.microsoft.com/office/drawing/2014/main" xmlns="" id="{F936DD4D-49DE-4903-89B8-A40D8577B38F}"/>
                </a:ext>
              </a:extLst>
            </p:cNvPr>
            <p:cNvSpPr/>
            <p:nvPr userDrawn="1"/>
          </p:nvSpPr>
          <p:spPr>
            <a:xfrm rot="3306887">
              <a:off x="-2606563" y="663921"/>
              <a:ext cx="5819368" cy="5547700"/>
            </a:xfrm>
            <a:prstGeom prst="pent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</p:grp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xmlns="" id="{BAE53365-5B8F-4E4B-91AA-31BF5877C57C}"/>
              </a:ext>
            </a:extLst>
          </p:cNvPr>
          <p:cNvCxnSpPr/>
          <p:nvPr/>
        </p:nvCxnSpPr>
        <p:spPr>
          <a:xfrm flipH="1">
            <a:off x="5579401" y="2131473"/>
            <a:ext cx="2096876" cy="4534022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xmlns="" id="{C62E9902-0C0E-44BB-87D7-B212B1C34F72}"/>
              </a:ext>
            </a:extLst>
          </p:cNvPr>
          <p:cNvCxnSpPr/>
          <p:nvPr/>
        </p:nvCxnSpPr>
        <p:spPr>
          <a:xfrm>
            <a:off x="3239956" y="2131473"/>
            <a:ext cx="2354317" cy="4534022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xmlns="" id="{ABE3FACA-F377-4771-9F07-A1B3AEF73376}"/>
              </a:ext>
            </a:extLst>
          </p:cNvPr>
          <p:cNvCxnSpPr/>
          <p:nvPr/>
        </p:nvCxnSpPr>
        <p:spPr>
          <a:xfrm flipH="1">
            <a:off x="3490539" y="0"/>
            <a:ext cx="3762704" cy="6858000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xmlns="" id="{02B610CC-F5FD-45AC-92EC-B94A44059886}"/>
              </a:ext>
            </a:extLst>
          </p:cNvPr>
          <p:cNvSpPr/>
          <p:nvPr/>
        </p:nvSpPr>
        <p:spPr>
          <a:xfrm>
            <a:off x="8437460" y="874569"/>
            <a:ext cx="2337447" cy="2015041"/>
          </a:xfrm>
          <a:prstGeom prst="triangl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6" name="Gelijkbenige driehoek 15">
            <a:extLst>
              <a:ext uri="{FF2B5EF4-FFF2-40B4-BE49-F238E27FC236}">
                <a16:creationId xmlns:a16="http://schemas.microsoft.com/office/drawing/2014/main" xmlns="" id="{2FCC6975-E3B8-41F5-ADB8-91EB0180DC24}"/>
              </a:ext>
            </a:extLst>
          </p:cNvPr>
          <p:cNvSpPr/>
          <p:nvPr/>
        </p:nvSpPr>
        <p:spPr>
          <a:xfrm>
            <a:off x="8429299" y="1002454"/>
            <a:ext cx="2189100" cy="1887155"/>
          </a:xfrm>
          <a:prstGeom prst="triangl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7" name="Gelijkbenige driehoek 16">
            <a:extLst>
              <a:ext uri="{FF2B5EF4-FFF2-40B4-BE49-F238E27FC236}">
                <a16:creationId xmlns:a16="http://schemas.microsoft.com/office/drawing/2014/main" xmlns="" id="{AD7E2B65-9882-4F96-B656-274F4FE4D5EB}"/>
              </a:ext>
            </a:extLst>
          </p:cNvPr>
          <p:cNvSpPr/>
          <p:nvPr/>
        </p:nvSpPr>
        <p:spPr>
          <a:xfrm>
            <a:off x="8393815" y="4106779"/>
            <a:ext cx="3023938" cy="2606844"/>
          </a:xfrm>
          <a:prstGeom prst="triangl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8" name="Gelijkbenige driehoek 17">
            <a:extLst>
              <a:ext uri="{FF2B5EF4-FFF2-40B4-BE49-F238E27FC236}">
                <a16:creationId xmlns:a16="http://schemas.microsoft.com/office/drawing/2014/main" xmlns="" id="{66F2612D-3B32-4FA8-B8CB-30D2F8D85B58}"/>
              </a:ext>
            </a:extLst>
          </p:cNvPr>
          <p:cNvSpPr/>
          <p:nvPr/>
        </p:nvSpPr>
        <p:spPr>
          <a:xfrm>
            <a:off x="9849234" y="3882189"/>
            <a:ext cx="2465678" cy="2125585"/>
          </a:xfrm>
          <a:prstGeom prst="triangle">
            <a:avLst/>
          </a:prstGeom>
          <a:solidFill>
            <a:schemeClr val="accent5">
              <a:alpha val="48000"/>
            </a:schemeClr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xmlns="" id="{23A91CEA-A767-495D-AB2B-355B7F8E56DE}"/>
              </a:ext>
            </a:extLst>
          </p:cNvPr>
          <p:cNvSpPr/>
          <p:nvPr/>
        </p:nvSpPr>
        <p:spPr>
          <a:xfrm>
            <a:off x="8506942" y="5852528"/>
            <a:ext cx="1166447" cy="1166447"/>
          </a:xfrm>
          <a:prstGeom prst="ellipse">
            <a:avLst/>
          </a:prstGeom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xmlns="" id="{EE593359-607D-4210-A730-409C5234E37D}"/>
              </a:ext>
            </a:extLst>
          </p:cNvPr>
          <p:cNvSpPr/>
          <p:nvPr/>
        </p:nvSpPr>
        <p:spPr>
          <a:xfrm>
            <a:off x="9621253" y="1366896"/>
            <a:ext cx="131648" cy="131648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xmlns="" id="{5FD678CB-C753-4AFE-90F0-DA30C69A4596}"/>
              </a:ext>
            </a:extLst>
          </p:cNvPr>
          <p:cNvSpPr/>
          <p:nvPr/>
        </p:nvSpPr>
        <p:spPr>
          <a:xfrm>
            <a:off x="3961853" y="226932"/>
            <a:ext cx="2205958" cy="1901688"/>
          </a:xfrm>
          <a:prstGeom prst="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2" name="Gelijkbenige driehoek 21">
            <a:extLst>
              <a:ext uri="{FF2B5EF4-FFF2-40B4-BE49-F238E27FC236}">
                <a16:creationId xmlns:a16="http://schemas.microsoft.com/office/drawing/2014/main" xmlns="" id="{AAD36042-7C51-4F03-999A-E84BAC731911}"/>
              </a:ext>
            </a:extLst>
          </p:cNvPr>
          <p:cNvSpPr/>
          <p:nvPr/>
        </p:nvSpPr>
        <p:spPr>
          <a:xfrm rot="10800000">
            <a:off x="5740725" y="655619"/>
            <a:ext cx="1174802" cy="1012760"/>
          </a:xfrm>
          <a:prstGeom prst="triangl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3" name="Gelijkbenige driehoek 22">
            <a:extLst>
              <a:ext uri="{FF2B5EF4-FFF2-40B4-BE49-F238E27FC236}">
                <a16:creationId xmlns:a16="http://schemas.microsoft.com/office/drawing/2014/main" xmlns="" id="{8BD8D563-9C35-4145-B88C-E21F5B05EBC3}"/>
              </a:ext>
            </a:extLst>
          </p:cNvPr>
          <p:cNvSpPr/>
          <p:nvPr/>
        </p:nvSpPr>
        <p:spPr>
          <a:xfrm rot="150904">
            <a:off x="-130784" y="3922948"/>
            <a:ext cx="2792684" cy="2512272"/>
          </a:xfrm>
          <a:prstGeom prst="triangle">
            <a:avLst/>
          </a:prstGeom>
          <a:solidFill>
            <a:schemeClr val="accent4">
              <a:alpha val="35000"/>
            </a:schemeClr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4" name="Gelijkbenige driehoek 23">
            <a:extLst>
              <a:ext uri="{FF2B5EF4-FFF2-40B4-BE49-F238E27FC236}">
                <a16:creationId xmlns:a16="http://schemas.microsoft.com/office/drawing/2014/main" xmlns="" id="{5B6B5052-BA7D-4D8E-9916-42E9A711A954}"/>
              </a:ext>
            </a:extLst>
          </p:cNvPr>
          <p:cNvSpPr/>
          <p:nvPr/>
        </p:nvSpPr>
        <p:spPr>
          <a:xfrm>
            <a:off x="2564328" y="3428999"/>
            <a:ext cx="1577154" cy="1359615"/>
          </a:xfrm>
          <a:prstGeom prst="triangle">
            <a:avLst/>
          </a:prstGeom>
          <a:noFill/>
          <a:ln>
            <a:solidFill>
              <a:schemeClr val="accent5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5" name="Gelijkbenige driehoek 24">
            <a:extLst>
              <a:ext uri="{FF2B5EF4-FFF2-40B4-BE49-F238E27FC236}">
                <a16:creationId xmlns:a16="http://schemas.microsoft.com/office/drawing/2014/main" xmlns="" id="{E83B814F-7902-40C6-8F3E-834858AD78FA}"/>
              </a:ext>
            </a:extLst>
          </p:cNvPr>
          <p:cNvSpPr/>
          <p:nvPr/>
        </p:nvSpPr>
        <p:spPr>
          <a:xfrm rot="10800000">
            <a:off x="4211254" y="1528780"/>
            <a:ext cx="1788472" cy="1541786"/>
          </a:xfrm>
          <a:prstGeom prst="triangle">
            <a:avLst/>
          </a:prstGeom>
          <a:noFill/>
          <a:ln>
            <a:solidFill>
              <a:schemeClr val="accent5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6" name="Trapezium 5">
            <a:extLst>
              <a:ext uri="{FF2B5EF4-FFF2-40B4-BE49-F238E27FC236}">
                <a16:creationId xmlns:a16="http://schemas.microsoft.com/office/drawing/2014/main" xmlns="" id="{729EF5A9-1895-4CAA-A842-EC145A9F2E04}"/>
              </a:ext>
            </a:extLst>
          </p:cNvPr>
          <p:cNvSpPr/>
          <p:nvPr/>
        </p:nvSpPr>
        <p:spPr>
          <a:xfrm>
            <a:off x="479586" y="2919664"/>
            <a:ext cx="10027994" cy="1388934"/>
          </a:xfrm>
          <a:custGeom>
            <a:avLst/>
            <a:gdLst>
              <a:gd name="connsiteX0" fmla="*/ 0 w 10756669"/>
              <a:gd name="connsiteY0" fmla="*/ 1325563 h 1325563"/>
              <a:gd name="connsiteX1" fmla="*/ 331391 w 10756669"/>
              <a:gd name="connsiteY1" fmla="*/ 0 h 1325563"/>
              <a:gd name="connsiteX2" fmla="*/ 10425278 w 10756669"/>
              <a:gd name="connsiteY2" fmla="*/ 0 h 1325563"/>
              <a:gd name="connsiteX3" fmla="*/ 10756669 w 10756669"/>
              <a:gd name="connsiteY3" fmla="*/ 1325563 h 1325563"/>
              <a:gd name="connsiteX4" fmla="*/ 0 w 10756669"/>
              <a:gd name="connsiteY4" fmla="*/ 1325563 h 1325563"/>
              <a:gd name="connsiteX0" fmla="*/ 0 w 11296996"/>
              <a:gd name="connsiteY0" fmla="*/ 1333876 h 1333876"/>
              <a:gd name="connsiteX1" fmla="*/ 871718 w 11296996"/>
              <a:gd name="connsiteY1" fmla="*/ 0 h 1333876"/>
              <a:gd name="connsiteX2" fmla="*/ 10965605 w 11296996"/>
              <a:gd name="connsiteY2" fmla="*/ 0 h 1333876"/>
              <a:gd name="connsiteX3" fmla="*/ 11296996 w 11296996"/>
              <a:gd name="connsiteY3" fmla="*/ 1325563 h 1333876"/>
              <a:gd name="connsiteX4" fmla="*/ 0 w 11296996"/>
              <a:gd name="connsiteY4" fmla="*/ 1333876 h 1333876"/>
              <a:gd name="connsiteX0" fmla="*/ 0 w 11637818"/>
              <a:gd name="connsiteY0" fmla="*/ 1333876 h 1333876"/>
              <a:gd name="connsiteX1" fmla="*/ 871718 w 11637818"/>
              <a:gd name="connsiteY1" fmla="*/ 0 h 1333876"/>
              <a:gd name="connsiteX2" fmla="*/ 10965605 w 11637818"/>
              <a:gd name="connsiteY2" fmla="*/ 0 h 1333876"/>
              <a:gd name="connsiteX3" fmla="*/ 11637818 w 11637818"/>
              <a:gd name="connsiteY3" fmla="*/ 1333876 h 1333876"/>
              <a:gd name="connsiteX4" fmla="*/ 0 w 11637818"/>
              <a:gd name="connsiteY4" fmla="*/ 1333876 h 133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37818" h="1333876">
                <a:moveTo>
                  <a:pt x="0" y="1333876"/>
                </a:moveTo>
                <a:lnTo>
                  <a:pt x="871718" y="0"/>
                </a:lnTo>
                <a:lnTo>
                  <a:pt x="10965605" y="0"/>
                </a:lnTo>
                <a:lnTo>
                  <a:pt x="11637818" y="1333876"/>
                </a:lnTo>
                <a:lnTo>
                  <a:pt x="0" y="1333876"/>
                </a:lnTo>
                <a:close/>
              </a:path>
            </a:pathLst>
          </a:custGeom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xmlns="" id="{7BB02CCE-AF40-4345-8A78-007B83E5507B}"/>
              </a:ext>
            </a:extLst>
          </p:cNvPr>
          <p:cNvSpPr>
            <a:spLocks noChangeAspect="1"/>
          </p:cNvSpPr>
          <p:nvPr/>
        </p:nvSpPr>
        <p:spPr>
          <a:xfrm>
            <a:off x="1455408" y="1190434"/>
            <a:ext cx="164592" cy="164592"/>
          </a:xfrm>
          <a:prstGeom prst="ellipse">
            <a:avLst/>
          </a:prstGeom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xmlns="" id="{2DD5FCFE-29D0-4E3E-B8B6-1B5ED920855C}"/>
              </a:ext>
            </a:extLst>
          </p:cNvPr>
          <p:cNvSpPr/>
          <p:nvPr/>
        </p:nvSpPr>
        <p:spPr>
          <a:xfrm>
            <a:off x="4376481" y="4491772"/>
            <a:ext cx="320860" cy="320860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xmlns="" id="{23653676-69A0-4F01-9D11-F11E6AA15A7F}"/>
              </a:ext>
            </a:extLst>
          </p:cNvPr>
          <p:cNvSpPr/>
          <p:nvPr/>
        </p:nvSpPr>
        <p:spPr>
          <a:xfrm>
            <a:off x="3423023" y="5836402"/>
            <a:ext cx="885240" cy="885240"/>
          </a:xfrm>
          <a:prstGeom prst="ellipse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84D9C970-DC99-4625-BDEB-1CC295E28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dirty="0" smtClean="0">
                <a:solidFill>
                  <a:schemeClr val="tx1"/>
                </a:solidFill>
              </a:rPr>
              <a:t>2. </a:t>
            </a:r>
            <a:r>
              <a:rPr lang="zh-CN" altLang="en-US" smtClean="0">
                <a:solidFill>
                  <a:schemeClr val="tx1"/>
                </a:solidFill>
              </a:rPr>
              <a:t>奇怪的梦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374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5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6B9373C-84B2-48A6-B851-C0BE713A9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523" y="345451"/>
            <a:ext cx="5153179" cy="593595"/>
          </a:xfrm>
        </p:spPr>
        <p:txBody>
          <a:bodyPr/>
          <a:lstStyle/>
          <a:p>
            <a:pPr algn="r"/>
            <a:r>
              <a:rPr lang="zh-CN" altLang="en-US" sz="3600" dirty="0" smtClean="0">
                <a:solidFill>
                  <a:schemeClr val="tx1"/>
                </a:solidFill>
              </a:rPr>
              <a:t>奇怪的梦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C45CE7E3-ADA2-4B1A-BA27-76F299644768}"/>
              </a:ext>
            </a:extLst>
          </p:cNvPr>
          <p:cNvSpPr txBox="1"/>
          <p:nvPr/>
        </p:nvSpPr>
        <p:spPr>
          <a:xfrm>
            <a:off x="62910" y="939046"/>
            <a:ext cx="5519183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在疫情的影响下，你可能时常做梦甚至做噩梦，你需要认识你为什么会做梦。</a:t>
            </a:r>
            <a:endParaRPr lang="en-US" altLang="zh-CN" sz="2400" dirty="0" smtClean="0"/>
          </a:p>
          <a:p>
            <a:endParaRPr lang="en-US" sz="2400" dirty="0"/>
          </a:p>
          <a:p>
            <a:r>
              <a:rPr lang="zh-CN" altLang="en-US" sz="2400" dirty="0" smtClean="0"/>
              <a:t>奇怪的梦通常包括：</a:t>
            </a:r>
            <a:endParaRPr lang="en-US" sz="2400" dirty="0"/>
          </a:p>
          <a:p>
            <a:r>
              <a:rPr lang="zh-CN" altLang="en-US" sz="2400" dirty="0" smtClean="0"/>
              <a:t>所</a:t>
            </a:r>
            <a:r>
              <a:rPr lang="zh-CN" altLang="en-US" sz="2400" dirty="0"/>
              <a:t>梦见</a:t>
            </a:r>
            <a:r>
              <a:rPr lang="zh-CN" altLang="en-US" sz="2400" dirty="0" smtClean="0"/>
              <a:t>的场景就如同你在看一场可笑的戏剧；</a:t>
            </a:r>
            <a:endParaRPr lang="en-US" sz="2400" dirty="0"/>
          </a:p>
          <a:p>
            <a:r>
              <a:rPr lang="zh-CN" altLang="en-US" sz="2400" dirty="0" smtClean="0"/>
              <a:t>它们可能描绘着你的感受，但都不是真实的；</a:t>
            </a:r>
            <a:endParaRPr lang="en-US" sz="2400" dirty="0"/>
          </a:p>
          <a:p>
            <a:r>
              <a:rPr lang="zh-CN" altLang="en-US" sz="2400" dirty="0" smtClean="0"/>
              <a:t>它们有时是害怕，爱情，焦虑，幽默的集合，有时也会让你很无语。</a:t>
            </a:r>
            <a:endParaRPr lang="en-US" altLang="zh-CN" sz="2400" dirty="0" smtClean="0"/>
          </a:p>
          <a:p>
            <a:endParaRPr lang="en-US" sz="2400" dirty="0"/>
          </a:p>
          <a:p>
            <a:r>
              <a:rPr lang="zh-CN" altLang="en-US" sz="2400" dirty="0" smtClean="0"/>
              <a:t>如果</a:t>
            </a:r>
            <a:r>
              <a:rPr lang="zh-CN" altLang="en-US" sz="2400" dirty="0"/>
              <a:t>这是</a:t>
            </a:r>
            <a:r>
              <a:rPr lang="zh-CN" altLang="en-US" sz="2400" dirty="0" smtClean="0"/>
              <a:t>一场噩梦，试着让自己清醒，坐起身，听一会轻音乐。很多的梦其实是无意义的，你可以为自己做决定，清醒会让你更加理智</a:t>
            </a:r>
            <a:r>
              <a:rPr lang="zh-CN" altLang="en-US" sz="2000" dirty="0" smtClean="0"/>
              <a:t>。</a:t>
            </a:r>
            <a:endParaRPr lang="en-US" sz="2000" dirty="0"/>
          </a:p>
          <a:p>
            <a:endParaRPr lang="en-US" sz="2000" dirty="0"/>
          </a:p>
          <a:p>
            <a:endParaRPr lang="en-US" sz="2400" dirty="0"/>
          </a:p>
          <a:p>
            <a:endParaRPr lang="nl-NL" sz="2400" dirty="0"/>
          </a:p>
        </p:txBody>
      </p:sp>
      <p:pic>
        <p:nvPicPr>
          <p:cNvPr id="5" name="Afbeelding 4" descr="Afbeelding met tafel, zitten, zwart, kijken&#10;&#10;Automatisch gegenereerde beschrijving">
            <a:extLst>
              <a:ext uri="{FF2B5EF4-FFF2-40B4-BE49-F238E27FC236}">
                <a16:creationId xmlns:a16="http://schemas.microsoft.com/office/drawing/2014/main" xmlns="" id="{DD2584C1-586E-40B3-A52A-8DC712B86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93" y="1211885"/>
            <a:ext cx="6457160" cy="520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53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Custom 12">
      <a:dk1>
        <a:sysClr val="windowText" lastClr="000000"/>
      </a:dk1>
      <a:lt1>
        <a:sysClr val="window" lastClr="FFFFFF"/>
      </a:lt1>
      <a:dk2>
        <a:srgbClr val="323232"/>
      </a:dk2>
      <a:lt2>
        <a:srgbClr val="FFFFFF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5264495" id="{00CF6760-DA5B-40FC-A63A-01DDB9DA5727}" vid="{64C7E52A-5619-46E4-A8DB-77869B47249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Geanimeerde abstracte titel </Template>
  <TotalTime>0</TotalTime>
  <Words>1155</Words>
  <Application>Microsoft Office PowerPoint</Application>
  <PresentationFormat>宽屏</PresentationFormat>
  <Paragraphs>178</Paragraphs>
  <Slides>24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8" baseType="lpstr">
      <vt:lpstr>黑体</vt:lpstr>
      <vt:lpstr>Arial</vt:lpstr>
      <vt:lpstr>Calibri</vt:lpstr>
      <vt:lpstr>Office-thema</vt:lpstr>
      <vt:lpstr>自我隔离期间仍需保持积极的心态</vt:lpstr>
      <vt:lpstr>1.你的一切感受都是正常的!</vt:lpstr>
      <vt:lpstr>发生了什么?</vt:lpstr>
      <vt:lpstr>疫情在哪些方面 影响着你的生活呢？</vt:lpstr>
      <vt:lpstr>你的感受？</vt:lpstr>
      <vt:lpstr>PowerPoint 演示文稿</vt:lpstr>
      <vt:lpstr>你周围的环境</vt:lpstr>
      <vt:lpstr>2. 奇怪的梦</vt:lpstr>
      <vt:lpstr>奇怪的梦</vt:lpstr>
      <vt:lpstr>3. 如何缓解孤独</vt:lpstr>
      <vt:lpstr>自我隔离期间，你会经历什么？</vt:lpstr>
      <vt:lpstr>4. 处理外界干扰</vt:lpstr>
      <vt:lpstr>哪些外界因素会给你带来负面情绪?</vt:lpstr>
      <vt:lpstr>不可能发生的困境, 偏见和谬论</vt:lpstr>
      <vt:lpstr>‘它’如何困扰你的心智</vt:lpstr>
      <vt:lpstr>你需要一个能掌控自己的活动!!!</vt:lpstr>
      <vt:lpstr>5.把创造性的工作视为动力</vt:lpstr>
      <vt:lpstr>创造性的工作</vt:lpstr>
      <vt:lpstr>6.期待一个积极的未来</vt:lpstr>
      <vt:lpstr>为未来而努力</vt:lpstr>
      <vt:lpstr>7: 机遇与挑战!!! 我们该如何积极地改变?</vt:lpstr>
      <vt:lpstr>我们的共同目标: 向新世界发起挑战</vt:lpstr>
      <vt:lpstr>新世界中的挑战</vt:lpstr>
      <vt:lpstr>PowerPoint 演示文稿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2020-03-17T10:52:45Z</dcterms:created>
  <dcterms:modified xsi:type="dcterms:W3CDTF">2020-05-11T06:37:15Z</dcterms:modified>
  <cp:category/>
</cp:coreProperties>
</file>